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Dosis"/>
      <p:regular r:id="rId33"/>
      <p:bold r:id="rId34"/>
    </p:embeddedFont>
    <p:embeddedFont>
      <p:font typeface="Staatliches"/>
      <p:regular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Abel"/>
      <p:regular r:id="rId40"/>
    </p:embeddedFont>
    <p:embeddedFont>
      <p:font typeface="Squada One"/>
      <p:regular r:id="rId41"/>
    </p:embeddedFont>
    <p:embeddedFont>
      <p:font typeface="Josefin Sans"/>
      <p:regular r:id="rId42"/>
      <p:bold r:id="rId43"/>
      <p:italic r:id="rId44"/>
      <p:boldItalic r:id="rId45"/>
    </p:embeddedFont>
    <p:embeddedFont>
      <p:font typeface="Advent Pro Light"/>
      <p:regular r:id="rId46"/>
      <p:bold r:id="rId47"/>
    </p:embeddedFont>
    <p:embeddedFont>
      <p:font typeface="Dosis ExtraLight"/>
      <p:regular r:id="rId48"/>
      <p:bold r:id="rId49"/>
    </p:embeddedFont>
    <p:embeddedFont>
      <p:font typeface="Fira Sans Condensed ExtraLigh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4F6CFD-EDB6-4AEC-B960-9114899FD452}">
  <a:tblStyle styleId="{CD4F6CFD-EDB6-4AEC-B960-9114899FD45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336" orient="horz"/>
        <p:guide pos="2904" orient="horz"/>
        <p:guide pos="2880"/>
        <p:guide pos="701"/>
        <p:guide pos="261" orient="horz"/>
        <p:guide pos="885"/>
        <p:guide pos="532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bel-regular.fntdata"/><Relationship Id="rId42" Type="http://schemas.openxmlformats.org/officeDocument/2006/relationships/font" Target="fonts/JosefinSans-regular.fntdata"/><Relationship Id="rId41" Type="http://schemas.openxmlformats.org/officeDocument/2006/relationships/font" Target="fonts/SquadaOne-regular.fntdata"/><Relationship Id="rId44" Type="http://schemas.openxmlformats.org/officeDocument/2006/relationships/font" Target="fonts/JosefinSans-italic.fntdata"/><Relationship Id="rId43" Type="http://schemas.openxmlformats.org/officeDocument/2006/relationships/font" Target="fonts/JosefinSans-bold.fntdata"/><Relationship Id="rId46" Type="http://schemas.openxmlformats.org/officeDocument/2006/relationships/font" Target="fonts/AdventProLight-regular.fntdata"/><Relationship Id="rId45" Type="http://schemas.openxmlformats.org/officeDocument/2006/relationships/font" Target="fonts/Josefi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DosisExtraLight-regular.fntdata"/><Relationship Id="rId47" Type="http://schemas.openxmlformats.org/officeDocument/2006/relationships/font" Target="fonts/AdventProLight-bold.fntdata"/><Relationship Id="rId49" Type="http://schemas.openxmlformats.org/officeDocument/2006/relationships/font" Target="fonts/DosisExtra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Dosis-regular.fntdata"/><Relationship Id="rId32" Type="http://schemas.openxmlformats.org/officeDocument/2006/relationships/slide" Target="slides/slide26.xml"/><Relationship Id="rId35" Type="http://schemas.openxmlformats.org/officeDocument/2006/relationships/font" Target="fonts/Staatliches-regular.fntdata"/><Relationship Id="rId34" Type="http://schemas.openxmlformats.org/officeDocument/2006/relationships/font" Target="fonts/Dosis-bold.fntdata"/><Relationship Id="rId37" Type="http://schemas.openxmlformats.org/officeDocument/2006/relationships/font" Target="fonts/FiraSansExtraCondensedMedium-bold.fntdata"/><Relationship Id="rId36" Type="http://schemas.openxmlformats.org/officeDocument/2006/relationships/font" Target="fonts/FiraSansExtraCondensedMedium-regular.fntdata"/><Relationship Id="rId39" Type="http://schemas.openxmlformats.org/officeDocument/2006/relationships/font" Target="fonts/FiraSansExtraCondensedMedium-boldItalic.fntdata"/><Relationship Id="rId38" Type="http://schemas.openxmlformats.org/officeDocument/2006/relationships/font" Target="fonts/FiraSansExtraCondensed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CondensedExtraLight-bold.fntdata"/><Relationship Id="rId50" Type="http://schemas.openxmlformats.org/officeDocument/2006/relationships/font" Target="fonts/FiraSansCondensedExtraLight-regular.fntdata"/><Relationship Id="rId53" Type="http://schemas.openxmlformats.org/officeDocument/2006/relationships/font" Target="fonts/FiraSansCondensedExtraLight-boldItalic.fntdata"/><Relationship Id="rId52" Type="http://schemas.openxmlformats.org/officeDocument/2006/relationships/font" Target="fonts/FiraSansCondensedExtra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Margarida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61854c95c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61854c95c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Margarida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b97c2c6c00_2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b97c2c6c00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Margarida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b97c2c6c0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b97c2c6c0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Margarida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b97c2c6c00_2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b97c2c6c00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b97c2c6c00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b97c2c6c00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b97c2c6c0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b97c2c6c0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b97c2c6c00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b97c2c6c00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Bruno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b97c2c6c0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b97c2c6c0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Bruno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b97c2c6c00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b97c2c6c00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Bruno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97c2c6c0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b97c2c6c0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Bruno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Margarida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b97c2c6c0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b97c2c6c0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b97c2c6c00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b97c2c6c0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b97c2c6c0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b97c2c6c0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b97c2c6c00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b97c2c6c00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98c80da1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98c80da1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b97c2c6c0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b97c2c6c0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71f33f51b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571f33f51b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Margarida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71f33f51b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71f33f51b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Margarida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98c80da1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98c80da1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97c2c6c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97c2c6c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Bruno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98c80da1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98c80da1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71f33f51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71f33f51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97c2c6c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97c2c6c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Margarida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rgbClr val="EFEFE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6_1_1_1">
    <p:bg>
      <p:bgPr>
        <a:solidFill>
          <a:srgbClr val="EFEFE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3" type="subTitle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 txBox="1"/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4" type="subTitle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5" type="subTitle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6" type="subTitle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7" type="subTitle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8" type="subTitle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9" type="subTitle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3" type="subTitle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4" type="subTitle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5" type="subTitle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26_1_1_1_2">
    <p:bg>
      <p:bgPr>
        <a:solidFill>
          <a:srgbClr val="EFEFE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2" type="subTitle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subTitle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4" type="subTitle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5" type="subTitle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6" type="subTitle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26_1_1_1_1">
    <p:bg>
      <p:bgPr>
        <a:solidFill>
          <a:srgbClr val="EFEFE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26_1_1_1_1_2">
    <p:bg>
      <p:bgPr>
        <a:solidFill>
          <a:srgbClr val="EFEFE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7_1">
    <p:bg>
      <p:bgPr>
        <a:solidFill>
          <a:srgbClr val="EFEFE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b="1"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7_1_1">
    <p:bg>
      <p:bgPr>
        <a:solidFill>
          <a:srgbClr val="EFEF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7_1_1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8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solidFill>
          <a:srgbClr val="EFEFE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subTitle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3" type="subTitle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4" type="subTitle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" name="Google Shape;25;p4"/>
          <p:cNvSpPr txBox="1"/>
          <p:nvPr>
            <p:ph idx="8" type="subTitle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9" type="subTitle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4"/>
          <p:cNvSpPr txBox="1"/>
          <p:nvPr>
            <p:ph idx="13" type="subTitle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4"/>
          <p:cNvSpPr txBox="1"/>
          <p:nvPr>
            <p:ph idx="14" type="subTitle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5" type="subTitle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hasCustomPrompt="1"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/>
          <p:nvPr>
            <p:ph hasCustomPrompt="1" idx="16" type="title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/>
          <p:nvPr>
            <p:ph hasCustomPrompt="1" idx="17" type="title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/>
          <p:nvPr>
            <p:ph hasCustomPrompt="1" idx="18" type="title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hasCustomPrompt="1" idx="19" type="title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/>
          <p:nvPr>
            <p:ph hasCustomPrompt="1" idx="20" type="title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bg>
      <p:bgPr>
        <a:solidFill>
          <a:srgbClr val="EFEFE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4_1">
    <p:bg>
      <p:bgPr>
        <a:solidFill>
          <a:srgbClr val="EFEFE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subTitle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4" type="subTitle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5" type="subTitle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6" type="subTitle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7" type="subTitle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8" type="subTitle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6"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26_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2" type="subTitle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26_1">
    <p:bg>
      <p:bgPr>
        <a:solidFill>
          <a:srgbClr val="EFEFE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26_1_1">
    <p:bg>
      <p:bgPr>
        <a:solidFill>
          <a:srgbClr val="EFEF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/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Bases de Dados NoSQL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12" name="Google Shape;112;p19"/>
          <p:cNvSpPr txBox="1"/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 Prático</a:t>
            </a:r>
            <a:endParaRPr/>
          </a:p>
        </p:txBody>
      </p:sp>
      <p:grpSp>
        <p:nvGrpSpPr>
          <p:cNvPr id="113" name="Google Shape;113;p19"/>
          <p:cNvGrpSpPr/>
          <p:nvPr/>
        </p:nvGrpSpPr>
        <p:grpSpPr>
          <a:xfrm>
            <a:off x="557691" y="928166"/>
            <a:ext cx="3856961" cy="3149503"/>
            <a:chOff x="366675" y="580995"/>
            <a:chExt cx="4653108" cy="3799617"/>
          </a:xfrm>
        </p:grpSpPr>
        <p:sp>
          <p:nvSpPr>
            <p:cNvPr id="114" name="Google Shape;114;p19"/>
            <p:cNvSpPr/>
            <p:nvPr/>
          </p:nvSpPr>
          <p:spPr>
            <a:xfrm>
              <a:off x="1706803" y="3406751"/>
              <a:ext cx="1797718" cy="973861"/>
            </a:xfrm>
            <a:custGeom>
              <a:rect b="b" l="l" r="r" t="t"/>
              <a:pathLst>
                <a:path extrusionOk="0" h="20061" w="37032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2346698" y="2136151"/>
              <a:ext cx="2467882" cy="1420621"/>
            </a:xfrm>
            <a:custGeom>
              <a:rect b="b" l="l" r="r" t="t"/>
              <a:pathLst>
                <a:path extrusionOk="0" h="29264" w="50837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700506" y="2863463"/>
              <a:ext cx="1990733" cy="1141341"/>
            </a:xfrm>
            <a:custGeom>
              <a:rect b="b" l="l" r="r" t="t"/>
              <a:pathLst>
                <a:path extrusionOk="0" h="23511" w="41008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4434852" y="3645303"/>
              <a:ext cx="473552" cy="235792"/>
            </a:xfrm>
            <a:custGeom>
              <a:rect b="b" l="l" r="r" t="t"/>
              <a:pathLst>
                <a:path extrusionOk="0" h="9587" w="19254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4636944" y="3274415"/>
              <a:ext cx="368311" cy="421079"/>
            </a:xfrm>
            <a:custGeom>
              <a:rect b="b" l="l" r="r" t="t"/>
              <a:pathLst>
                <a:path extrusionOk="0" h="8674" w="7587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4623352" y="3309948"/>
              <a:ext cx="301416" cy="339961"/>
            </a:xfrm>
            <a:custGeom>
              <a:rect b="b" l="l" r="r" t="t"/>
              <a:pathLst>
                <a:path extrusionOk="0" h="7003" w="6209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4636944" y="3493827"/>
              <a:ext cx="312678" cy="270881"/>
            </a:xfrm>
            <a:custGeom>
              <a:rect b="b" l="l" r="r" t="t"/>
              <a:pathLst>
                <a:path extrusionOk="0" h="5580" w="6441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4630294" y="3530573"/>
              <a:ext cx="250735" cy="202675"/>
            </a:xfrm>
            <a:custGeom>
              <a:rect b="b" l="l" r="r" t="t"/>
              <a:pathLst>
                <a:path extrusionOk="0" h="4175" w="5165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366675" y="3174718"/>
              <a:ext cx="380787" cy="349621"/>
            </a:xfrm>
            <a:custGeom>
              <a:rect b="b" l="l" r="r" t="t"/>
              <a:pathLst>
                <a:path extrusionOk="0" h="7202" w="7844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453470" y="3206756"/>
              <a:ext cx="277386" cy="271269"/>
            </a:xfrm>
            <a:custGeom>
              <a:rect b="b" l="l" r="r" t="t"/>
              <a:pathLst>
                <a:path extrusionOk="0" h="5588" w="5714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393811" y="3379567"/>
              <a:ext cx="390933" cy="387389"/>
            </a:xfrm>
            <a:custGeom>
              <a:rect b="b" l="l" r="r" t="t"/>
              <a:pathLst>
                <a:path extrusionOk="0" h="7980" w="8053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436092" y="3433838"/>
              <a:ext cx="351466" cy="254910"/>
            </a:xfrm>
            <a:custGeom>
              <a:rect b="b" l="l" r="r" t="t"/>
              <a:pathLst>
                <a:path extrusionOk="0" h="5251" w="724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519780" y="3520729"/>
              <a:ext cx="170199" cy="55681"/>
            </a:xfrm>
            <a:custGeom>
              <a:rect b="b" l="l" r="r" t="t"/>
              <a:pathLst>
                <a:path extrusionOk="0" h="1147" w="3506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397183" y="2005523"/>
              <a:ext cx="2384725" cy="1372707"/>
            </a:xfrm>
            <a:custGeom>
              <a:rect b="b" l="l" r="r" t="t"/>
              <a:pathLst>
                <a:path extrusionOk="0" h="28277" w="49124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4199781" y="3044527"/>
              <a:ext cx="144518" cy="75973"/>
            </a:xfrm>
            <a:custGeom>
              <a:rect b="b" l="l" r="r" t="t"/>
              <a:pathLst>
                <a:path extrusionOk="0" h="1565" w="2977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3897406" y="2853270"/>
              <a:ext cx="899345" cy="633658"/>
            </a:xfrm>
            <a:custGeom>
              <a:rect b="b" l="l" r="r" t="t"/>
              <a:pathLst>
                <a:path extrusionOk="0" h="13053" w="18526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2382280" y="2498909"/>
              <a:ext cx="1515235" cy="988036"/>
            </a:xfrm>
            <a:custGeom>
              <a:rect b="b" l="l" r="r" t="t"/>
              <a:pathLst>
                <a:path extrusionOk="0" h="20353" w="31213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2579753" y="2115521"/>
              <a:ext cx="2008452" cy="1158575"/>
            </a:xfrm>
            <a:custGeom>
              <a:rect b="b" l="l" r="r" t="t"/>
              <a:pathLst>
                <a:path extrusionOk="0" h="23866" w="41373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2698247" y="2179160"/>
              <a:ext cx="1113574" cy="639046"/>
            </a:xfrm>
            <a:custGeom>
              <a:rect b="b" l="l" r="r" t="t"/>
              <a:pathLst>
                <a:path extrusionOk="0" h="13164" w="22939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922613" y="2471337"/>
              <a:ext cx="395496" cy="222288"/>
            </a:xfrm>
            <a:custGeom>
              <a:rect b="b" l="l" r="r" t="t"/>
              <a:pathLst>
                <a:path extrusionOk="0" h="4579" w="8147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3192415" y="2245178"/>
              <a:ext cx="249958" cy="141557"/>
            </a:xfrm>
            <a:custGeom>
              <a:rect b="b" l="l" r="r" t="t"/>
              <a:pathLst>
                <a:path extrusionOk="0" h="2916" w="5149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3244502" y="2275323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3296492" y="2305322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3348481" y="2335467"/>
              <a:ext cx="249958" cy="141460"/>
            </a:xfrm>
            <a:custGeom>
              <a:rect b="b" l="l" r="r" t="t"/>
              <a:pathLst>
                <a:path extrusionOk="0" h="2914" w="5149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3400568" y="2365466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3452558" y="2395611"/>
              <a:ext cx="249910" cy="141412"/>
            </a:xfrm>
            <a:custGeom>
              <a:rect b="b" l="l" r="r" t="t"/>
              <a:pathLst>
                <a:path extrusionOk="0" h="2913" w="5148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3166930" y="2613130"/>
              <a:ext cx="459964" cy="263211"/>
            </a:xfrm>
            <a:custGeom>
              <a:rect b="b" l="l" r="r" t="t"/>
              <a:pathLst>
                <a:path extrusionOk="0" h="5422" w="9475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3687652" y="2449105"/>
              <a:ext cx="223404" cy="126508"/>
            </a:xfrm>
            <a:custGeom>
              <a:rect b="b" l="l" r="r" t="t"/>
              <a:pathLst>
                <a:path extrusionOk="0" h="2606" w="4602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3266686" y="2507210"/>
              <a:ext cx="1113574" cy="639095"/>
            </a:xfrm>
            <a:custGeom>
              <a:rect b="b" l="l" r="r" t="t"/>
              <a:pathLst>
                <a:path extrusionOk="0" h="13165" w="22939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3491004" y="2799387"/>
              <a:ext cx="395690" cy="222288"/>
            </a:xfrm>
            <a:custGeom>
              <a:rect b="b" l="l" r="r" t="t"/>
              <a:pathLst>
                <a:path extrusionOk="0" h="4579" w="8151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3760855" y="2573373"/>
              <a:ext cx="249958" cy="141412"/>
            </a:xfrm>
            <a:custGeom>
              <a:rect b="b" l="l" r="r" t="t"/>
              <a:pathLst>
                <a:path extrusionOk="0" h="2913" w="5149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3812942" y="2603373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3864931" y="2633518"/>
              <a:ext cx="249910" cy="141363"/>
            </a:xfrm>
            <a:custGeom>
              <a:rect b="b" l="l" r="r" t="t"/>
              <a:pathLst>
                <a:path extrusionOk="0" h="2912" w="5148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3916921" y="2663517"/>
              <a:ext cx="249958" cy="141509"/>
            </a:xfrm>
            <a:custGeom>
              <a:rect b="b" l="l" r="r" t="t"/>
              <a:pathLst>
                <a:path extrusionOk="0" h="2915" w="5149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3969007" y="2693516"/>
              <a:ext cx="249861" cy="141509"/>
            </a:xfrm>
            <a:custGeom>
              <a:rect b="b" l="l" r="r" t="t"/>
              <a:pathLst>
                <a:path extrusionOk="0" h="2915" w="5147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4020997" y="2723661"/>
              <a:ext cx="249910" cy="141509"/>
            </a:xfrm>
            <a:custGeom>
              <a:rect b="b" l="l" r="r" t="t"/>
              <a:pathLst>
                <a:path extrusionOk="0" h="2915" w="5148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3735370" y="2941229"/>
              <a:ext cx="459964" cy="263162"/>
            </a:xfrm>
            <a:custGeom>
              <a:rect b="b" l="l" r="r" t="t"/>
              <a:pathLst>
                <a:path extrusionOk="0" h="5421" w="9475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4256285" y="2777301"/>
              <a:ext cx="223210" cy="126363"/>
            </a:xfrm>
            <a:custGeom>
              <a:rect b="b" l="l" r="r" t="t"/>
              <a:pathLst>
                <a:path extrusionOk="0" h="2603" w="4598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2876157" y="2276099"/>
              <a:ext cx="31846" cy="16797"/>
            </a:xfrm>
            <a:custGeom>
              <a:rect b="b" l="l" r="r" t="t"/>
              <a:pathLst>
                <a:path extrusionOk="0" h="346" w="656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2817178" y="2354884"/>
              <a:ext cx="63691" cy="33593"/>
            </a:xfrm>
            <a:custGeom>
              <a:rect b="b" l="l" r="r" t="t"/>
              <a:pathLst>
                <a:path extrusionOk="0" h="692" w="1312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2890914" y="2244304"/>
              <a:ext cx="179325" cy="101119"/>
            </a:xfrm>
            <a:custGeom>
              <a:rect b="b" l="l" r="r" t="t"/>
              <a:pathLst>
                <a:path extrusionOk="0" h="2083" w="3694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772592" y="1042343"/>
              <a:ext cx="1799175" cy="2857990"/>
            </a:xfrm>
            <a:custGeom>
              <a:rect b="b" l="l" r="r" t="t"/>
              <a:pathLst>
                <a:path extrusionOk="0" h="58873" w="37062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867300" y="1097002"/>
              <a:ext cx="1562469" cy="2681043"/>
            </a:xfrm>
            <a:custGeom>
              <a:rect b="b" l="l" r="r" t="t"/>
              <a:pathLst>
                <a:path extrusionOk="0" h="55228" w="32186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725360" y="1917079"/>
              <a:ext cx="386078" cy="2042919"/>
            </a:xfrm>
            <a:custGeom>
              <a:rect b="b" l="l" r="r" t="t"/>
              <a:pathLst>
                <a:path extrusionOk="0" h="42083" w="7953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819970" y="1972223"/>
              <a:ext cx="196899" cy="1866847"/>
            </a:xfrm>
            <a:custGeom>
              <a:rect b="b" l="l" r="r" t="t"/>
              <a:pathLst>
                <a:path extrusionOk="0" h="38456" w="4056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732641" y="1019043"/>
              <a:ext cx="1595286" cy="925462"/>
            </a:xfrm>
            <a:custGeom>
              <a:rect b="b" l="l" r="r" t="t"/>
              <a:pathLst>
                <a:path extrusionOk="0" h="19064" w="32862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1064142" y="1210300"/>
              <a:ext cx="1595092" cy="925559"/>
            </a:xfrm>
            <a:custGeom>
              <a:rect b="b" l="l" r="r" t="t"/>
              <a:pathLst>
                <a:path extrusionOk="0" h="19066" w="32858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828222" y="1073653"/>
              <a:ext cx="1594461" cy="925510"/>
            </a:xfrm>
            <a:custGeom>
              <a:rect b="b" l="l" r="r" t="t"/>
              <a:pathLst>
                <a:path extrusionOk="0" h="19065" w="32845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969386" y="1155738"/>
              <a:ext cx="1595431" cy="925462"/>
            </a:xfrm>
            <a:custGeom>
              <a:rect b="b" l="l" r="r" t="t"/>
              <a:pathLst>
                <a:path extrusionOk="0" h="19064" w="32865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1041812" y="1233649"/>
              <a:ext cx="1624558" cy="2714928"/>
            </a:xfrm>
            <a:custGeom>
              <a:rect b="b" l="l" r="r" t="t"/>
              <a:pathLst>
                <a:path extrusionOk="0" h="55926" w="33465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246081" y="2005960"/>
              <a:ext cx="284037" cy="524432"/>
            </a:xfrm>
            <a:custGeom>
              <a:rect b="b" l="l" r="r" t="t"/>
              <a:pathLst>
                <a:path extrusionOk="0" h="10803" w="5851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246081" y="1912759"/>
              <a:ext cx="1278287" cy="792691"/>
            </a:xfrm>
            <a:custGeom>
              <a:rect b="b" l="l" r="r" t="t"/>
              <a:pathLst>
                <a:path extrusionOk="0" h="16329" w="26332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1246081" y="1912759"/>
              <a:ext cx="1278287" cy="792691"/>
            </a:xfrm>
            <a:custGeom>
              <a:rect b="b" l="l" r="r" t="t"/>
              <a:pathLst>
                <a:path extrusionOk="0" h="16329" w="26332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246081" y="2657401"/>
              <a:ext cx="284037" cy="697397"/>
            </a:xfrm>
            <a:custGeom>
              <a:rect b="b" l="l" r="r" t="t"/>
              <a:pathLst>
                <a:path extrusionOk="0" h="14366" w="5851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246081" y="3258794"/>
              <a:ext cx="284037" cy="575210"/>
            </a:xfrm>
            <a:custGeom>
              <a:rect b="b" l="l" r="r" t="t"/>
              <a:pathLst>
                <a:path extrusionOk="0" h="11849" w="5851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1577436" y="2466046"/>
              <a:ext cx="284182" cy="861431"/>
            </a:xfrm>
            <a:custGeom>
              <a:rect b="b" l="l" r="r" t="t"/>
              <a:pathLst>
                <a:path extrusionOk="0" h="17745" w="5854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1908937" y="2274789"/>
              <a:ext cx="284037" cy="697446"/>
            </a:xfrm>
            <a:custGeom>
              <a:rect b="b" l="l" r="r" t="t"/>
              <a:pathLst>
                <a:path extrusionOk="0" h="14367" w="5851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2240340" y="2083483"/>
              <a:ext cx="283988" cy="861382"/>
            </a:xfrm>
            <a:custGeom>
              <a:rect b="b" l="l" r="r" t="t"/>
              <a:pathLst>
                <a:path extrusionOk="0" h="17744" w="585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577436" y="3231464"/>
              <a:ext cx="284182" cy="411176"/>
            </a:xfrm>
            <a:custGeom>
              <a:rect b="b" l="l" r="r" t="t"/>
              <a:pathLst>
                <a:path extrusionOk="0" h="8470" w="5854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908937" y="2876133"/>
              <a:ext cx="284037" cy="575307"/>
            </a:xfrm>
            <a:custGeom>
              <a:rect b="b" l="l" r="r" t="t"/>
              <a:pathLst>
                <a:path extrusionOk="0" h="11851" w="5851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2240340" y="2848755"/>
              <a:ext cx="283988" cy="411370"/>
            </a:xfrm>
            <a:custGeom>
              <a:rect b="b" l="l" r="r" t="t"/>
              <a:pathLst>
                <a:path extrusionOk="0" h="8474" w="585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624814" y="3313647"/>
              <a:ext cx="189423" cy="260007"/>
            </a:xfrm>
            <a:custGeom>
              <a:rect b="b" l="l" r="r" t="t"/>
              <a:pathLst>
                <a:path extrusionOk="0" h="5356" w="3902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287670" y="2930938"/>
              <a:ext cx="189471" cy="260056"/>
            </a:xfrm>
            <a:custGeom>
              <a:rect b="b" l="l" r="r" t="t"/>
              <a:pathLst>
                <a:path extrusionOk="0" h="5357" w="3903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1293459" y="2739437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293459" y="2928559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1293459" y="298326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1293459" y="3037828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1293459" y="309253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1293459" y="3147194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1624814" y="2548083"/>
              <a:ext cx="189423" cy="260104"/>
            </a:xfrm>
            <a:custGeom>
              <a:rect b="b" l="l" r="r" t="t"/>
              <a:pathLst>
                <a:path extrusionOk="0" h="5358" w="3902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1624814" y="2737204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1624814" y="2791912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1624814" y="2846571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1624814" y="2901230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1624814" y="2955840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1624814" y="3010596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624814" y="306520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624814" y="3119865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293459" y="3340830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1293459" y="3530001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1293459" y="3584562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1293459" y="3639270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1956169" y="2356777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1956169" y="2545947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1956169" y="2600606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1956169" y="265521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1956169" y="2709875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1956169" y="2764534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2287670" y="2165519"/>
              <a:ext cx="189471" cy="259958"/>
            </a:xfrm>
            <a:custGeom>
              <a:rect b="b" l="l" r="r" t="t"/>
              <a:pathLst>
                <a:path extrusionOk="0" h="5355" w="3903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2287670" y="2354592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2287670" y="2409251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2287670" y="2463910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2287670" y="2518520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2287670" y="2573179"/>
              <a:ext cx="189471" cy="127868"/>
            </a:xfrm>
            <a:custGeom>
              <a:rect b="b" l="l" r="r" t="t"/>
              <a:pathLst>
                <a:path extrusionOk="0" h="2634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2287670" y="2627887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2287670" y="2682546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2287670" y="2737204"/>
              <a:ext cx="189471" cy="127868"/>
            </a:xfrm>
            <a:custGeom>
              <a:rect b="b" l="l" r="r" t="t"/>
              <a:pathLst>
                <a:path extrusionOk="0" h="2634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1956169" y="2958170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1956169" y="3147340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1956169" y="3201950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1956169" y="3256609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1628601" y="1862808"/>
              <a:ext cx="155150" cy="430594"/>
            </a:xfrm>
            <a:custGeom>
              <a:rect b="b" l="l" r="r" t="t"/>
              <a:pathLst>
                <a:path extrusionOk="0" h="8870" w="3196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1810686" y="1744607"/>
              <a:ext cx="244133" cy="418167"/>
            </a:xfrm>
            <a:custGeom>
              <a:rect b="b" l="l" r="r" t="t"/>
              <a:pathLst>
                <a:path extrusionOk="0" h="8614" w="5029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2083401" y="1602184"/>
              <a:ext cx="202044" cy="441517"/>
            </a:xfrm>
            <a:custGeom>
              <a:rect b="b" l="l" r="r" t="t"/>
              <a:pathLst>
                <a:path extrusionOk="0" h="9095" w="4162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2291796" y="1478789"/>
              <a:ext cx="187335" cy="426177"/>
            </a:xfrm>
            <a:custGeom>
              <a:rect b="b" l="l" r="r" t="t"/>
              <a:pathLst>
                <a:path extrusionOk="0" h="8779" w="3859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3092368" y="751331"/>
              <a:ext cx="710165" cy="1752620"/>
            </a:xfrm>
            <a:custGeom>
              <a:rect b="b" l="l" r="r" t="t"/>
              <a:pathLst>
                <a:path extrusionOk="0" h="36103" w="14629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3108921" y="752544"/>
              <a:ext cx="683659" cy="363214"/>
            </a:xfrm>
            <a:custGeom>
              <a:rect b="b" l="l" r="r" t="t"/>
              <a:pathLst>
                <a:path extrusionOk="0" h="7482" w="14083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3101640" y="751379"/>
              <a:ext cx="690941" cy="402147"/>
            </a:xfrm>
            <a:custGeom>
              <a:rect b="b" l="l" r="r" t="t"/>
              <a:pathLst>
                <a:path extrusionOk="0" h="8284" w="14233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3336103" y="2475755"/>
              <a:ext cx="46943" cy="27185"/>
            </a:xfrm>
            <a:custGeom>
              <a:rect b="b" l="l" r="r" t="t"/>
              <a:pathLst>
                <a:path extrusionOk="0" h="560" w="967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3329113" y="2323283"/>
              <a:ext cx="53739" cy="179519"/>
            </a:xfrm>
            <a:custGeom>
              <a:rect b="b" l="l" r="r" t="t"/>
              <a:pathLst>
                <a:path extrusionOk="0" h="3698" w="1107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3098388" y="2414931"/>
              <a:ext cx="3010" cy="2379"/>
            </a:xfrm>
            <a:custGeom>
              <a:rect b="b" l="l" r="r" t="t"/>
              <a:pathLst>
                <a:path extrusionOk="0" h="49" w="62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3092368" y="1126127"/>
              <a:ext cx="56749" cy="1318725"/>
            </a:xfrm>
            <a:custGeom>
              <a:rect b="b" l="l" r="r" t="t"/>
              <a:pathLst>
                <a:path extrusionOk="0" h="27165" w="1169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3234405" y="940501"/>
              <a:ext cx="473556" cy="579870"/>
            </a:xfrm>
            <a:custGeom>
              <a:rect b="b" l="l" r="r" t="t"/>
              <a:pathLst>
                <a:path extrusionOk="0" h="11945" w="9755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3234405" y="1323016"/>
              <a:ext cx="473556" cy="306173"/>
            </a:xfrm>
            <a:custGeom>
              <a:rect b="b" l="l" r="r" t="t"/>
              <a:pathLst>
                <a:path extrusionOk="0" h="6307" w="9755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3234405" y="1432285"/>
              <a:ext cx="473556" cy="306222"/>
            </a:xfrm>
            <a:custGeom>
              <a:rect b="b" l="l" r="r" t="t"/>
              <a:pathLst>
                <a:path extrusionOk="0" h="6308" w="9755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3234405" y="1541603"/>
              <a:ext cx="473556" cy="306222"/>
            </a:xfrm>
            <a:custGeom>
              <a:rect b="b" l="l" r="r" t="t"/>
              <a:pathLst>
                <a:path extrusionOk="0" h="6308" w="9755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34405" y="1650969"/>
              <a:ext cx="473556" cy="306222"/>
            </a:xfrm>
            <a:custGeom>
              <a:rect b="b" l="l" r="r" t="t"/>
              <a:pathLst>
                <a:path extrusionOk="0" h="6308" w="9755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3234405" y="1978971"/>
              <a:ext cx="94760" cy="87527"/>
            </a:xfrm>
            <a:custGeom>
              <a:rect b="b" l="l" r="r" t="t"/>
              <a:pathLst>
                <a:path extrusionOk="0" h="1803" w="1952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393238" y="1760287"/>
              <a:ext cx="314717" cy="214763"/>
            </a:xfrm>
            <a:custGeom>
              <a:rect b="b" l="l" r="r" t="t"/>
              <a:pathLst>
                <a:path extrusionOk="0" h="4424" w="6483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234405" y="2088288"/>
              <a:ext cx="94760" cy="87575"/>
            </a:xfrm>
            <a:custGeom>
              <a:rect b="b" l="l" r="r" t="t"/>
              <a:pathLst>
                <a:path extrusionOk="0" h="1804" w="1952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3393238" y="1869653"/>
              <a:ext cx="314717" cy="214715"/>
            </a:xfrm>
            <a:custGeom>
              <a:rect b="b" l="l" r="r" t="t"/>
              <a:pathLst>
                <a:path extrusionOk="0" h="4423" w="6483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3234405" y="2197606"/>
              <a:ext cx="94760" cy="87527"/>
            </a:xfrm>
            <a:custGeom>
              <a:rect b="b" l="l" r="r" t="t"/>
              <a:pathLst>
                <a:path extrusionOk="0" h="1803" w="1952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3393238" y="1978971"/>
              <a:ext cx="314717" cy="214666"/>
            </a:xfrm>
            <a:custGeom>
              <a:rect b="b" l="l" r="r" t="t"/>
              <a:pathLst>
                <a:path extrusionOk="0" h="4422" w="6483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3660856" y="1078556"/>
              <a:ext cx="710116" cy="1752620"/>
            </a:xfrm>
            <a:custGeom>
              <a:rect b="b" l="l" r="r" t="t"/>
              <a:pathLst>
                <a:path extrusionOk="0" h="36103" w="14628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4312935" y="1079721"/>
              <a:ext cx="48108" cy="27719"/>
            </a:xfrm>
            <a:custGeom>
              <a:rect b="b" l="l" r="r" t="t"/>
              <a:pathLst>
                <a:path extrusionOk="0" h="571" w="991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3687166" y="1432188"/>
              <a:ext cx="2330" cy="1651"/>
            </a:xfrm>
            <a:custGeom>
              <a:rect b="b" l="l" r="r" t="t"/>
              <a:pathLst>
                <a:path extrusionOk="0" h="34" w="48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3677361" y="1433790"/>
              <a:ext cx="10000" cy="9175"/>
            </a:xfrm>
            <a:custGeom>
              <a:rect b="b" l="l" r="r" t="t"/>
              <a:pathLst>
                <a:path extrusionOk="0" h="189" w="206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rgbClr val="8F9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670079" y="1078604"/>
              <a:ext cx="690990" cy="402147"/>
            </a:xfrm>
            <a:custGeom>
              <a:rect b="b" l="l" r="r" t="t"/>
              <a:pathLst>
                <a:path extrusionOk="0" h="8284" w="14234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3904542" y="2803125"/>
              <a:ext cx="46749" cy="27040"/>
            </a:xfrm>
            <a:custGeom>
              <a:rect b="b" l="l" r="r" t="t"/>
              <a:pathLst>
                <a:path extrusionOk="0" h="557" w="963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3897601" y="2650702"/>
              <a:ext cx="53545" cy="179277"/>
            </a:xfrm>
            <a:custGeom>
              <a:rect b="b" l="l" r="r" t="t"/>
              <a:pathLst>
                <a:path extrusionOk="0" h="3693" w="1103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3669594" y="2744437"/>
              <a:ext cx="47283" cy="27379"/>
            </a:xfrm>
            <a:custGeom>
              <a:rect b="b" l="l" r="r" t="t"/>
              <a:pathLst>
                <a:path extrusionOk="0" h="564" w="974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3660856" y="1453352"/>
              <a:ext cx="56506" cy="1318725"/>
            </a:xfrm>
            <a:custGeom>
              <a:rect b="b" l="l" r="r" t="t"/>
              <a:pathLst>
                <a:path extrusionOk="0" h="27165" w="1164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3802796" y="1267774"/>
              <a:ext cx="473411" cy="579870"/>
            </a:xfrm>
            <a:custGeom>
              <a:rect b="b" l="l" r="r" t="t"/>
              <a:pathLst>
                <a:path extrusionOk="0" h="11945" w="9752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802796" y="1650289"/>
              <a:ext cx="473411" cy="306125"/>
            </a:xfrm>
            <a:custGeom>
              <a:rect b="b" l="l" r="r" t="t"/>
              <a:pathLst>
                <a:path extrusionOk="0" h="6306" w="9752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3802796" y="1759558"/>
              <a:ext cx="473411" cy="306222"/>
            </a:xfrm>
            <a:custGeom>
              <a:rect b="b" l="l" r="r" t="t"/>
              <a:pathLst>
                <a:path extrusionOk="0" h="6308" w="9752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3802796" y="1868925"/>
              <a:ext cx="473411" cy="306222"/>
            </a:xfrm>
            <a:custGeom>
              <a:rect b="b" l="l" r="r" t="t"/>
              <a:pathLst>
                <a:path extrusionOk="0" h="6308" w="9752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3802796" y="1978242"/>
              <a:ext cx="473411" cy="306222"/>
            </a:xfrm>
            <a:custGeom>
              <a:rect b="b" l="l" r="r" t="t"/>
              <a:pathLst>
                <a:path extrusionOk="0" h="6308" w="9752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802796" y="2306196"/>
              <a:ext cx="94663" cy="87624"/>
            </a:xfrm>
            <a:custGeom>
              <a:rect b="b" l="l" r="r" t="t"/>
              <a:pathLst>
                <a:path extrusionOk="0" h="1805" w="195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3961677" y="2087609"/>
              <a:ext cx="314523" cy="214666"/>
            </a:xfrm>
            <a:custGeom>
              <a:rect b="b" l="l" r="r" t="t"/>
              <a:pathLst>
                <a:path extrusionOk="0" h="4422" w="6479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802796" y="2415562"/>
              <a:ext cx="94663" cy="87478"/>
            </a:xfrm>
            <a:custGeom>
              <a:rect b="b" l="l" r="r" t="t"/>
              <a:pathLst>
                <a:path extrusionOk="0" h="1802" w="195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3961677" y="2196878"/>
              <a:ext cx="314523" cy="214715"/>
            </a:xfrm>
            <a:custGeom>
              <a:rect b="b" l="l" r="r" t="t"/>
              <a:pathLst>
                <a:path extrusionOk="0" h="4423" w="6479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802796" y="2524928"/>
              <a:ext cx="94663" cy="87478"/>
            </a:xfrm>
            <a:custGeom>
              <a:rect b="b" l="l" r="r" t="t"/>
              <a:pathLst>
                <a:path extrusionOk="0" h="1802" w="195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961677" y="2306196"/>
              <a:ext cx="314523" cy="214763"/>
            </a:xfrm>
            <a:custGeom>
              <a:rect b="b" l="l" r="r" t="t"/>
              <a:pathLst>
                <a:path extrusionOk="0" h="4424" w="6479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4654678" y="580995"/>
              <a:ext cx="323504" cy="417147"/>
            </a:xfrm>
            <a:custGeom>
              <a:rect b="b" l="l" r="r" t="t"/>
              <a:pathLst>
                <a:path extrusionOk="0" h="8593" w="6664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4654678" y="705992"/>
              <a:ext cx="272823" cy="292144"/>
            </a:xfrm>
            <a:custGeom>
              <a:rect b="b" l="l" r="r" t="t"/>
              <a:pathLst>
                <a:path extrusionOk="0" h="6018" w="562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4705600" y="580995"/>
              <a:ext cx="272580" cy="253114"/>
            </a:xfrm>
            <a:custGeom>
              <a:rect b="b" l="l" r="r" t="t"/>
              <a:pathLst>
                <a:path extrusionOk="0" h="5214" w="5615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4713852" y="614878"/>
              <a:ext cx="305931" cy="395011"/>
            </a:xfrm>
            <a:custGeom>
              <a:rect b="b" l="l" r="r" t="t"/>
              <a:pathLst>
                <a:path extrusionOk="0" h="8137" w="6302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4819239" y="694002"/>
              <a:ext cx="95148" cy="236754"/>
            </a:xfrm>
            <a:custGeom>
              <a:rect b="b" l="l" r="r" t="t"/>
              <a:pathLst>
                <a:path extrusionOk="0" h="4877" w="196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4654678" y="1721501"/>
              <a:ext cx="323504" cy="417147"/>
            </a:xfrm>
            <a:custGeom>
              <a:rect b="b" l="l" r="r" t="t"/>
              <a:pathLst>
                <a:path extrusionOk="0" h="8593" w="6664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4654678" y="1846304"/>
              <a:ext cx="272823" cy="292338"/>
            </a:xfrm>
            <a:custGeom>
              <a:rect b="b" l="l" r="r" t="t"/>
              <a:pathLst>
                <a:path extrusionOk="0" h="6022" w="562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4705600" y="1721501"/>
              <a:ext cx="272580" cy="252919"/>
            </a:xfrm>
            <a:custGeom>
              <a:rect b="b" l="l" r="r" t="t"/>
              <a:pathLst>
                <a:path extrusionOk="0" h="5210" w="5615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713852" y="1755287"/>
              <a:ext cx="305931" cy="395108"/>
            </a:xfrm>
            <a:custGeom>
              <a:rect b="b" l="l" r="r" t="t"/>
              <a:pathLst>
                <a:path extrusionOk="0" h="8139" w="6302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4785745" y="1839217"/>
              <a:ext cx="162092" cy="238696"/>
            </a:xfrm>
            <a:custGeom>
              <a:rect b="b" l="l" r="r" t="t"/>
              <a:pathLst>
                <a:path extrusionOk="0" h="4917" w="3339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4832831" y="1839362"/>
              <a:ext cx="67963" cy="72284"/>
            </a:xfrm>
            <a:custGeom>
              <a:rect b="b" l="l" r="r" t="t"/>
              <a:pathLst>
                <a:path extrusionOk="0" h="1489" w="140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4832831" y="1827761"/>
              <a:ext cx="67963" cy="57866"/>
            </a:xfrm>
            <a:custGeom>
              <a:rect b="b" l="l" r="r" t="t"/>
              <a:pathLst>
                <a:path extrusionOk="0" h="1192" w="140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4842103" y="1919943"/>
              <a:ext cx="49419" cy="41991"/>
            </a:xfrm>
            <a:custGeom>
              <a:rect b="b" l="l" r="r" t="t"/>
              <a:pathLst>
                <a:path extrusionOk="0" h="865" w="1018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4654678" y="1151224"/>
              <a:ext cx="323504" cy="417196"/>
            </a:xfrm>
            <a:custGeom>
              <a:rect b="b" l="l" r="r" t="t"/>
              <a:pathLst>
                <a:path extrusionOk="0" h="8594" w="6664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4654678" y="1276075"/>
              <a:ext cx="272823" cy="292338"/>
            </a:xfrm>
            <a:custGeom>
              <a:rect b="b" l="l" r="r" t="t"/>
              <a:pathLst>
                <a:path extrusionOk="0" h="6022" w="562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4705600" y="1151224"/>
              <a:ext cx="272580" cy="252968"/>
            </a:xfrm>
            <a:custGeom>
              <a:rect b="b" l="l" r="r" t="t"/>
              <a:pathLst>
                <a:path extrusionOk="0" h="5211" w="5615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4713852" y="1185107"/>
              <a:ext cx="305931" cy="395059"/>
            </a:xfrm>
            <a:custGeom>
              <a:rect b="b" l="l" r="r" t="t"/>
              <a:pathLst>
                <a:path extrusionOk="0" h="8138" w="6302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4810744" y="1303162"/>
              <a:ext cx="52283" cy="85973"/>
            </a:xfrm>
            <a:custGeom>
              <a:rect b="b" l="l" r="r" t="t"/>
              <a:pathLst>
                <a:path extrusionOk="0" h="1771" w="1077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4787249" y="1385636"/>
              <a:ext cx="95973" cy="142965"/>
            </a:xfrm>
            <a:custGeom>
              <a:rect b="b" l="l" r="r" t="t"/>
              <a:pathLst>
                <a:path extrusionOk="0" h="2945" w="1977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4873753" y="1236707"/>
              <a:ext cx="52234" cy="85876"/>
            </a:xfrm>
            <a:custGeom>
              <a:rect b="b" l="l" r="r" t="t"/>
              <a:pathLst>
                <a:path extrusionOk="0" h="1769" w="1076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4860307" y="1319084"/>
              <a:ext cx="86070" cy="121557"/>
            </a:xfrm>
            <a:custGeom>
              <a:rect b="b" l="l" r="r" t="t"/>
              <a:pathLst>
                <a:path extrusionOk="0" h="2504" w="1773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2404125" y="3297385"/>
              <a:ext cx="978619" cy="698077"/>
            </a:xfrm>
            <a:custGeom>
              <a:rect b="b" l="l" r="r" t="t"/>
              <a:pathLst>
                <a:path extrusionOk="0" h="14380" w="20159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2404319" y="3380150"/>
              <a:ext cx="143208" cy="192578"/>
            </a:xfrm>
            <a:custGeom>
              <a:rect b="b" l="l" r="r" t="t"/>
              <a:pathLst>
                <a:path extrusionOk="0" h="3967" w="295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2893439" y="3646357"/>
              <a:ext cx="422973" cy="168597"/>
            </a:xfrm>
            <a:custGeom>
              <a:rect b="b" l="l" r="r" t="t"/>
              <a:pathLst>
                <a:path extrusionOk="0" h="3473" w="8713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2386940" y="3297288"/>
              <a:ext cx="1043523" cy="565015"/>
            </a:xfrm>
            <a:custGeom>
              <a:rect b="b" l="l" r="r" t="t"/>
              <a:pathLst>
                <a:path extrusionOk="0" h="11639" w="21496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2451357" y="3344714"/>
              <a:ext cx="884150" cy="301707"/>
            </a:xfrm>
            <a:custGeom>
              <a:rect b="b" l="l" r="r" t="t"/>
              <a:pathLst>
                <a:path extrusionOk="0" h="6215" w="18213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2451357" y="3344714"/>
              <a:ext cx="884150" cy="301707"/>
            </a:xfrm>
            <a:custGeom>
              <a:rect b="b" l="l" r="r" t="t"/>
              <a:pathLst>
                <a:path extrusionOk="0" h="6215" w="18213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253" y="5969"/>
                    <a:pt x="148" y="5717"/>
                    <a:pt x="83" y="5465"/>
                  </a:cubicBezTo>
                  <a:cubicBezTo>
                    <a:pt x="332" y="4495"/>
                    <a:pt x="1154" y="3573"/>
                    <a:pt x="2468" y="2816"/>
                  </a:cubicBezTo>
                  <a:cubicBezTo>
                    <a:pt x="4226" y="1799"/>
                    <a:pt x="6584" y="1242"/>
                    <a:pt x="9107" y="1242"/>
                  </a:cubicBezTo>
                  <a:cubicBezTo>
                    <a:pt x="11632" y="1242"/>
                    <a:pt x="13987" y="1799"/>
                    <a:pt x="15745" y="2816"/>
                  </a:cubicBezTo>
                  <a:cubicBezTo>
                    <a:pt x="17059" y="3573"/>
                    <a:pt x="17881" y="4495"/>
                    <a:pt x="18130" y="5465"/>
                  </a:cubicBezTo>
                  <a:cubicBezTo>
                    <a:pt x="18066" y="5717"/>
                    <a:pt x="17960" y="5969"/>
                    <a:pt x="17817" y="6212"/>
                  </a:cubicBezTo>
                  <a:lnTo>
                    <a:pt x="17820" y="6215"/>
                  </a:ln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4191"/>
                    <a:pt x="17949" y="3546"/>
                    <a:pt x="17448" y="2946"/>
                  </a:cubicBezTo>
                  <a:cubicBezTo>
                    <a:pt x="17448" y="2942"/>
                    <a:pt x="17445" y="2942"/>
                    <a:pt x="17445" y="2942"/>
                  </a:cubicBezTo>
                  <a:cubicBezTo>
                    <a:pt x="17097" y="2526"/>
                    <a:pt x="16636" y="2130"/>
                    <a:pt x="16070" y="1768"/>
                  </a:cubicBezTo>
                  <a:cubicBezTo>
                    <a:pt x="16065" y="1768"/>
                    <a:pt x="16065" y="1765"/>
                    <a:pt x="16062" y="1765"/>
                  </a:cubicBezTo>
                  <a:cubicBezTo>
                    <a:pt x="16059" y="1761"/>
                    <a:pt x="16056" y="1761"/>
                    <a:pt x="16056" y="1758"/>
                  </a:cubicBezTo>
                  <a:cubicBezTo>
                    <a:pt x="15953" y="1697"/>
                    <a:pt x="15851" y="1635"/>
                    <a:pt x="15745" y="1574"/>
                  </a:cubicBezTo>
                  <a:cubicBezTo>
                    <a:pt x="15581" y="1478"/>
                    <a:pt x="15414" y="1385"/>
                    <a:pt x="15240" y="1300"/>
                  </a:cubicBezTo>
                  <a:lnTo>
                    <a:pt x="15237" y="1300"/>
                  </a:lnTo>
                  <a:lnTo>
                    <a:pt x="15233" y="1297"/>
                  </a:lnTo>
                  <a:cubicBezTo>
                    <a:pt x="13543" y="457"/>
                    <a:pt x="11393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2470580" y="3477720"/>
              <a:ext cx="845702" cy="337242"/>
            </a:xfrm>
            <a:custGeom>
              <a:rect b="b" l="l" r="r" t="t"/>
              <a:pathLst>
                <a:path extrusionOk="0" h="6947" w="17421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503929" y="3688637"/>
              <a:ext cx="67283" cy="49904"/>
            </a:xfrm>
            <a:custGeom>
              <a:rect b="b" l="l" r="r" t="t"/>
              <a:pathLst>
                <a:path extrusionOk="0" h="1028" w="1386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2559414" y="3731549"/>
              <a:ext cx="2379" cy="1505"/>
            </a:xfrm>
            <a:custGeom>
              <a:rect b="b" l="l" r="r" t="t"/>
              <a:pathLst>
                <a:path extrusionOk="0" h="31" w="49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3225231" y="3732860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2561890" y="3733005"/>
              <a:ext cx="8010" cy="4854"/>
            </a:xfrm>
            <a:custGeom>
              <a:rect b="b" l="l" r="r" t="t"/>
              <a:pathLst>
                <a:path extrusionOk="0" h="100" w="165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217124" y="3733005"/>
              <a:ext cx="7864" cy="4854"/>
            </a:xfrm>
            <a:custGeom>
              <a:rect b="b" l="l" r="r" t="t"/>
              <a:pathLst>
                <a:path extrusionOk="0" h="100" w="162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569851" y="3737811"/>
              <a:ext cx="340" cy="243"/>
            </a:xfrm>
            <a:custGeom>
              <a:rect b="b" l="l" r="r" t="t"/>
              <a:pathLst>
                <a:path extrusionOk="0" h="5" w="7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3216638" y="3737811"/>
              <a:ext cx="388" cy="243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570142" y="3738005"/>
              <a:ext cx="583" cy="388"/>
            </a:xfrm>
            <a:custGeom>
              <a:rect b="b" l="l" r="r" t="t"/>
              <a:pathLst>
                <a:path extrusionOk="0" h="8" w="12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3216299" y="3738005"/>
              <a:ext cx="388" cy="388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570676" y="3738345"/>
              <a:ext cx="534" cy="194"/>
            </a:xfrm>
            <a:custGeom>
              <a:rect b="b" l="l" r="r" t="t"/>
              <a:pathLst>
                <a:path extrusionOk="0" h="4" w="11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3215668" y="3738345"/>
              <a:ext cx="534" cy="194"/>
            </a:xfrm>
            <a:custGeom>
              <a:rect b="b" l="l" r="r" t="t"/>
              <a:pathLst>
                <a:path extrusionOk="0" h="4" w="11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2455338" y="3404955"/>
              <a:ext cx="876189" cy="241463"/>
            </a:xfrm>
            <a:custGeom>
              <a:rect b="b" l="l" r="r" t="t"/>
              <a:pathLst>
                <a:path extrusionOk="0" h="4974" w="18049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2404125" y="3572669"/>
              <a:ext cx="243" cy="10146"/>
            </a:xfrm>
            <a:custGeom>
              <a:rect b="b" l="l" r="r" t="t"/>
              <a:pathLst>
                <a:path extrusionOk="0" h="209" w="5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2404125" y="3591407"/>
              <a:ext cx="272143" cy="374816"/>
            </a:xfrm>
            <a:custGeom>
              <a:rect b="b" l="l" r="r" t="t"/>
              <a:pathLst>
                <a:path extrusionOk="0" h="7721" w="5606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404125" y="3582766"/>
              <a:ext cx="374039" cy="404817"/>
            </a:xfrm>
            <a:custGeom>
              <a:rect b="b" l="l" r="r" t="t"/>
              <a:pathLst>
                <a:path extrusionOk="0" h="8339" w="7705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2404125" y="3548641"/>
              <a:ext cx="3058" cy="34176"/>
            </a:xfrm>
            <a:custGeom>
              <a:rect b="b" l="l" r="r" t="t"/>
              <a:pathLst>
                <a:path extrusionOk="0" h="704" w="63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2386940" y="3536214"/>
              <a:ext cx="160587" cy="243405"/>
            </a:xfrm>
            <a:custGeom>
              <a:rect b="b" l="l" r="r" t="t"/>
              <a:pathLst>
                <a:path extrusionOk="0" h="5014" w="3308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328786" y="3800091"/>
              <a:ext cx="233307" cy="182723"/>
            </a:xfrm>
            <a:custGeom>
              <a:rect b="b" l="l" r="r" t="t"/>
              <a:pathLst>
                <a:path extrusionOk="0" h="3764" w="4806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343883" y="3838585"/>
              <a:ext cx="218210" cy="144227"/>
            </a:xfrm>
            <a:custGeom>
              <a:rect b="b" l="l" r="r" t="t"/>
              <a:pathLst>
                <a:path extrusionOk="0" h="2971" w="4495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768599" y="3893924"/>
              <a:ext cx="622201" cy="438556"/>
            </a:xfrm>
            <a:custGeom>
              <a:rect b="b" l="l" r="r" t="t"/>
              <a:pathLst>
                <a:path extrusionOk="0" h="9034" w="12817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2390727" y="3976737"/>
              <a:ext cx="49" cy="728"/>
            </a:xfrm>
            <a:custGeom>
              <a:rect b="b" l="l" r="r" t="t"/>
              <a:pathLst>
                <a:path extrusionOk="0" h="15" w="1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1849277" y="3930525"/>
              <a:ext cx="541519" cy="400836"/>
            </a:xfrm>
            <a:custGeom>
              <a:rect b="b" l="l" r="r" t="t"/>
              <a:pathLst>
                <a:path extrusionOk="0" h="8257" w="11155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19"/>
          <p:cNvSpPr txBox="1"/>
          <p:nvPr/>
        </p:nvSpPr>
        <p:spPr>
          <a:xfrm>
            <a:off x="5119225" y="3699525"/>
            <a:ext cx="32265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Ana Ferreira PG44412</a:t>
            </a:r>
            <a:endParaRPr sz="1100">
              <a:solidFill>
                <a:schemeClr val="accent6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Bruno Santos PG44414</a:t>
            </a:r>
            <a:endParaRPr sz="1100">
              <a:solidFill>
                <a:schemeClr val="accent6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Diogo Lopes PG42823</a:t>
            </a:r>
            <a:endParaRPr sz="1100">
              <a:solidFill>
                <a:schemeClr val="accent6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Joel Carvalho PG42837</a:t>
            </a:r>
            <a:endParaRPr sz="1100">
              <a:solidFill>
                <a:schemeClr val="accent6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8"/>
          <p:cNvSpPr txBox="1"/>
          <p:nvPr>
            <p:ph type="ctrTitle"/>
          </p:nvPr>
        </p:nvSpPr>
        <p:spPr>
          <a:xfrm>
            <a:off x="948600" y="2844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Query 1 - Lista de Cidades por Departamento 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802" name="Google Shape;8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126" y="1721325"/>
            <a:ext cx="1696725" cy="19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6750" y="1721324"/>
            <a:ext cx="3750499" cy="21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6750" y="1272500"/>
            <a:ext cx="3750500" cy="316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9" name="Google Shape;809;p29"/>
          <p:cNvCxnSpPr/>
          <p:nvPr/>
        </p:nvCxnSpPr>
        <p:spPr>
          <a:xfrm>
            <a:off x="1357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0" name="Google Shape;810;p29"/>
          <p:cNvSpPr txBox="1"/>
          <p:nvPr>
            <p:ph type="ctrTitle"/>
          </p:nvPr>
        </p:nvSpPr>
        <p:spPr>
          <a:xfrm>
            <a:off x="939750" y="290600"/>
            <a:ext cx="8204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2 - Lista de Empregados com Mudanças de Emprego</a:t>
            </a:r>
            <a:endParaRPr/>
          </a:p>
        </p:txBody>
      </p:sp>
      <p:grpSp>
        <p:nvGrpSpPr>
          <p:cNvPr id="811" name="Google Shape;811;p29"/>
          <p:cNvGrpSpPr/>
          <p:nvPr/>
        </p:nvGrpSpPr>
        <p:grpSpPr>
          <a:xfrm>
            <a:off x="1692785" y="4103194"/>
            <a:ext cx="946979" cy="775056"/>
            <a:chOff x="4370168" y="1690503"/>
            <a:chExt cx="869027" cy="711256"/>
          </a:xfrm>
        </p:grpSpPr>
        <p:sp>
          <p:nvSpPr>
            <p:cNvPr id="812" name="Google Shape;812;p29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4800256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4370168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29"/>
          <p:cNvGrpSpPr/>
          <p:nvPr/>
        </p:nvGrpSpPr>
        <p:grpSpPr>
          <a:xfrm>
            <a:off x="8040728" y="4103194"/>
            <a:ext cx="946436" cy="775056"/>
            <a:chOff x="4370666" y="1690503"/>
            <a:chExt cx="868529" cy="711256"/>
          </a:xfrm>
        </p:grpSpPr>
        <p:sp>
          <p:nvSpPr>
            <p:cNvPr id="816" name="Google Shape;816;p29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4802165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4372065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9" name="Google Shape;819;p29"/>
          <p:cNvSpPr txBox="1"/>
          <p:nvPr>
            <p:ph idx="4294967295" type="subTitle"/>
          </p:nvPr>
        </p:nvSpPr>
        <p:spPr>
          <a:xfrm>
            <a:off x="174538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Oracle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20" name="Google Shape;820;p29"/>
          <p:cNvSpPr txBox="1"/>
          <p:nvPr>
            <p:ph idx="4294967295" type="subTitle"/>
          </p:nvPr>
        </p:nvSpPr>
        <p:spPr>
          <a:xfrm>
            <a:off x="0" y="1626850"/>
            <a:ext cx="26334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employees.first_name, count(*)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ocorrencias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job_history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employees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employees.employee_id = job_history.employee_id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employees.first_name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ocorrencias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1" name="Google Shape;821;p29"/>
          <p:cNvSpPr txBox="1"/>
          <p:nvPr>
            <p:ph idx="4294967295" type="subTitle"/>
          </p:nvPr>
        </p:nvSpPr>
        <p:spPr>
          <a:xfrm>
            <a:off x="3340945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mongo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22" name="Google Shape;822;p29"/>
          <p:cNvSpPr txBox="1"/>
          <p:nvPr>
            <p:ph idx="4294967295" type="subTitle"/>
          </p:nvPr>
        </p:nvSpPr>
        <p:spPr>
          <a:xfrm>
            <a:off x="26461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db.employees.aggregate([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'$project'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'_id'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'first_name'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'ocorrencias'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'$size'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'$ifNull'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[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'$job_history'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[] ] } } } },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'$match'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'ocorrencias'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'$gt'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} } }, {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'$sort'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'ocorrencias'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-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} }]);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</a:endParaRPr>
          </a:p>
        </p:txBody>
      </p:sp>
      <p:sp>
        <p:nvSpPr>
          <p:cNvPr id="823" name="Google Shape;823;p29"/>
          <p:cNvSpPr txBox="1"/>
          <p:nvPr>
            <p:ph idx="4294967295" type="subTitle"/>
          </p:nvPr>
        </p:nvSpPr>
        <p:spPr>
          <a:xfrm>
            <a:off x="6507352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neo4j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24" name="Google Shape;824;p29"/>
          <p:cNvSpPr txBox="1"/>
          <p:nvPr>
            <p:ph idx="4294967295" type="subTitle"/>
          </p:nvPr>
        </p:nvSpPr>
        <p:spPr>
          <a:xfrm>
            <a:off x="58198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(e:Employee) -[r:TRABALHOU_EM]-&gt; (a:Job_History)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e.firstName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count(r)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NumberJobs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825" name="Google Shape;8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731" y="3589699"/>
            <a:ext cx="1136682" cy="7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650" y="3740572"/>
            <a:ext cx="1062200" cy="55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7" name="Google Shape;827;p29"/>
          <p:cNvCxnSpPr/>
          <p:nvPr/>
        </p:nvCxnSpPr>
        <p:spPr>
          <a:xfrm rot="10800000">
            <a:off x="5819826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29"/>
          <p:cNvCxnSpPr/>
          <p:nvPr/>
        </p:nvCxnSpPr>
        <p:spPr>
          <a:xfrm rot="10800000">
            <a:off x="8977237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29"/>
          <p:cNvCxnSpPr/>
          <p:nvPr/>
        </p:nvCxnSpPr>
        <p:spPr>
          <a:xfrm rot="10800000">
            <a:off x="2646134" y="1320320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29"/>
          <p:cNvCxnSpPr/>
          <p:nvPr/>
        </p:nvCxnSpPr>
        <p:spPr>
          <a:xfrm>
            <a:off x="5810978" y="4597782"/>
            <a:ext cx="230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1" name="Google Shape;831;p29"/>
          <p:cNvGrpSpPr/>
          <p:nvPr/>
        </p:nvGrpSpPr>
        <p:grpSpPr>
          <a:xfrm>
            <a:off x="4864961" y="4107329"/>
            <a:ext cx="947741" cy="772988"/>
            <a:chOff x="4368768" y="1694298"/>
            <a:chExt cx="869727" cy="709359"/>
          </a:xfrm>
        </p:grpSpPr>
        <p:sp>
          <p:nvSpPr>
            <p:cNvPr id="832" name="Google Shape;832;p29"/>
            <p:cNvSpPr/>
            <p:nvPr/>
          </p:nvSpPr>
          <p:spPr>
            <a:xfrm>
              <a:off x="4368768" y="1694298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>
              <a:off x="4802165" y="1939017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>
              <a:off x="4370734" y="1939017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5" name="Google Shape;835;p29"/>
          <p:cNvPicPr preferRelativeResize="0"/>
          <p:nvPr/>
        </p:nvPicPr>
        <p:blipFill rotWithShape="1">
          <a:blip r:embed="rId5">
            <a:alphaModFix/>
          </a:blip>
          <a:srcRect b="16884" l="0" r="0" t="16877"/>
          <a:stretch/>
        </p:blipFill>
        <p:spPr>
          <a:xfrm>
            <a:off x="4477875" y="3500575"/>
            <a:ext cx="1341950" cy="70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29"/>
          <p:cNvCxnSpPr/>
          <p:nvPr/>
        </p:nvCxnSpPr>
        <p:spPr>
          <a:xfrm>
            <a:off x="26333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0"/>
          <p:cNvSpPr txBox="1"/>
          <p:nvPr>
            <p:ph type="ctrTitle"/>
          </p:nvPr>
        </p:nvSpPr>
        <p:spPr>
          <a:xfrm>
            <a:off x="948600" y="284450"/>
            <a:ext cx="8752800" cy="50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Query 2 - Lista de Empregados com Mudanças de Emprego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842" name="Google Shape;8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01" y="1744850"/>
            <a:ext cx="2429007" cy="22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525" y="1744851"/>
            <a:ext cx="7222958" cy="22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7500" y="1224914"/>
            <a:ext cx="2429000" cy="3257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9" name="Google Shape;849;p31"/>
          <p:cNvCxnSpPr/>
          <p:nvPr/>
        </p:nvCxnSpPr>
        <p:spPr>
          <a:xfrm>
            <a:off x="26333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31"/>
          <p:cNvCxnSpPr/>
          <p:nvPr/>
        </p:nvCxnSpPr>
        <p:spPr>
          <a:xfrm>
            <a:off x="1357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31"/>
          <p:cNvSpPr txBox="1"/>
          <p:nvPr>
            <p:ph type="ctrTitle"/>
          </p:nvPr>
        </p:nvSpPr>
        <p:spPr>
          <a:xfrm>
            <a:off x="939750" y="290600"/>
            <a:ext cx="8204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3 - </a:t>
            </a:r>
            <a:r>
              <a:rPr lang="en"/>
              <a:t>Lista Geral do Conteúdo da Base de Dados</a:t>
            </a:r>
            <a:endParaRPr/>
          </a:p>
        </p:txBody>
      </p:sp>
      <p:grpSp>
        <p:nvGrpSpPr>
          <p:cNvPr id="852" name="Google Shape;852;p31"/>
          <p:cNvGrpSpPr/>
          <p:nvPr/>
        </p:nvGrpSpPr>
        <p:grpSpPr>
          <a:xfrm>
            <a:off x="1699135" y="4294444"/>
            <a:ext cx="946979" cy="775056"/>
            <a:chOff x="4370168" y="1690503"/>
            <a:chExt cx="869027" cy="711256"/>
          </a:xfrm>
        </p:grpSpPr>
        <p:sp>
          <p:nvSpPr>
            <p:cNvPr id="853" name="Google Shape;853;p31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4800256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4370168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31"/>
          <p:cNvGrpSpPr/>
          <p:nvPr/>
        </p:nvGrpSpPr>
        <p:grpSpPr>
          <a:xfrm>
            <a:off x="8031528" y="4368444"/>
            <a:ext cx="946436" cy="775056"/>
            <a:chOff x="4370666" y="1690503"/>
            <a:chExt cx="868529" cy="711256"/>
          </a:xfrm>
        </p:grpSpPr>
        <p:sp>
          <p:nvSpPr>
            <p:cNvPr id="857" name="Google Shape;857;p31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802165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372065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31"/>
          <p:cNvSpPr txBox="1"/>
          <p:nvPr>
            <p:ph idx="4294967295" type="subTitle"/>
          </p:nvPr>
        </p:nvSpPr>
        <p:spPr>
          <a:xfrm>
            <a:off x="174538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Oracle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61" name="Google Shape;861;p31"/>
          <p:cNvSpPr txBox="1"/>
          <p:nvPr>
            <p:ph idx="4294967295" type="subTitle"/>
          </p:nvPr>
        </p:nvSpPr>
        <p:spPr>
          <a:xfrm>
            <a:off x="0" y="1626850"/>
            <a:ext cx="26334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employees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departments </a:t>
            </a: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departments.department_id = employees.department_id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job_history </a:t>
            </a: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job_history.job_id = employees.job_id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jobs </a:t>
            </a: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jobs.job_id = employees.job_id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locations </a:t>
            </a: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locations.location_id = departments.location_id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countries </a:t>
            </a: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countries.country_id = locations.country_id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regions </a:t>
            </a:r>
            <a:r>
              <a:rPr lang="en" sz="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regions.region_id = countries.region_id;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862" name="Google Shape;862;p31"/>
          <p:cNvSpPr txBox="1"/>
          <p:nvPr>
            <p:ph idx="4294967295" type="subTitle"/>
          </p:nvPr>
        </p:nvSpPr>
        <p:spPr>
          <a:xfrm>
            <a:off x="3340945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mongo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63" name="Google Shape;863;p31"/>
          <p:cNvSpPr txBox="1"/>
          <p:nvPr>
            <p:ph idx="4294967295" type="subTitle"/>
          </p:nvPr>
        </p:nvSpPr>
        <p:spPr>
          <a:xfrm>
            <a:off x="2646125" y="1626850"/>
            <a:ext cx="31647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db.employees.aggregate([{$lookup: { from: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'departments'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localField: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'department_id'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foreignField: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'department_id'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as: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'departments'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}}]).pretty();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4" name="Google Shape;864;p31"/>
          <p:cNvSpPr txBox="1"/>
          <p:nvPr>
            <p:ph idx="4294967295" type="subTitle"/>
          </p:nvPr>
        </p:nvSpPr>
        <p:spPr>
          <a:xfrm>
            <a:off x="6507352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neo4j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65" name="Google Shape;865;p31"/>
          <p:cNvSpPr txBox="1"/>
          <p:nvPr>
            <p:ph idx="4294967295" type="subTitle"/>
          </p:nvPr>
        </p:nvSpPr>
        <p:spPr>
          <a:xfrm>
            <a:off x="58198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match (n)  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66" name="Google Shape;8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906" y="3814724"/>
            <a:ext cx="1136682" cy="7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650" y="3890159"/>
            <a:ext cx="1062200" cy="55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8" name="Google Shape;868;p31"/>
          <p:cNvCxnSpPr/>
          <p:nvPr/>
        </p:nvCxnSpPr>
        <p:spPr>
          <a:xfrm rot="10800000">
            <a:off x="5819826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31"/>
          <p:cNvCxnSpPr/>
          <p:nvPr/>
        </p:nvCxnSpPr>
        <p:spPr>
          <a:xfrm rot="10800000">
            <a:off x="8977237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31"/>
          <p:cNvCxnSpPr/>
          <p:nvPr/>
        </p:nvCxnSpPr>
        <p:spPr>
          <a:xfrm rot="10800000">
            <a:off x="2646134" y="1320320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31"/>
          <p:cNvCxnSpPr/>
          <p:nvPr/>
        </p:nvCxnSpPr>
        <p:spPr>
          <a:xfrm>
            <a:off x="5810978" y="4597782"/>
            <a:ext cx="230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2" name="Google Shape;872;p31"/>
          <p:cNvGrpSpPr/>
          <p:nvPr/>
        </p:nvGrpSpPr>
        <p:grpSpPr>
          <a:xfrm>
            <a:off x="4864961" y="4295479"/>
            <a:ext cx="947741" cy="772988"/>
            <a:chOff x="4368768" y="1694298"/>
            <a:chExt cx="869727" cy="709359"/>
          </a:xfrm>
        </p:grpSpPr>
        <p:sp>
          <p:nvSpPr>
            <p:cNvPr id="873" name="Google Shape;873;p31"/>
            <p:cNvSpPr/>
            <p:nvPr/>
          </p:nvSpPr>
          <p:spPr>
            <a:xfrm>
              <a:off x="4368768" y="1694298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802165" y="1939017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4370734" y="1939017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6" name="Google Shape;876;p31"/>
          <p:cNvPicPr preferRelativeResize="0"/>
          <p:nvPr/>
        </p:nvPicPr>
        <p:blipFill rotWithShape="1">
          <a:blip r:embed="rId5">
            <a:alphaModFix/>
          </a:blip>
          <a:srcRect b="16884" l="0" r="0" t="16877"/>
          <a:stretch/>
        </p:blipFill>
        <p:spPr>
          <a:xfrm>
            <a:off x="4477875" y="3740575"/>
            <a:ext cx="1341950" cy="7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1" name="Google Shape;881;p32"/>
          <p:cNvCxnSpPr/>
          <p:nvPr/>
        </p:nvCxnSpPr>
        <p:spPr>
          <a:xfrm>
            <a:off x="1357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32"/>
          <p:cNvSpPr txBox="1"/>
          <p:nvPr>
            <p:ph type="ctrTitle"/>
          </p:nvPr>
        </p:nvSpPr>
        <p:spPr>
          <a:xfrm>
            <a:off x="939750" y="290600"/>
            <a:ext cx="86343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4 - </a:t>
            </a:r>
            <a:r>
              <a:rPr lang="en"/>
              <a:t>Lista de Empregados Cujo Nome Inicia com a Letra “J”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3" name="Google Shape;883;p32"/>
          <p:cNvGrpSpPr/>
          <p:nvPr/>
        </p:nvGrpSpPr>
        <p:grpSpPr>
          <a:xfrm>
            <a:off x="1692785" y="4103194"/>
            <a:ext cx="946979" cy="775056"/>
            <a:chOff x="4370168" y="1690503"/>
            <a:chExt cx="869027" cy="711256"/>
          </a:xfrm>
        </p:grpSpPr>
        <p:sp>
          <p:nvSpPr>
            <p:cNvPr id="884" name="Google Shape;884;p32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4800256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4370168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32"/>
          <p:cNvGrpSpPr/>
          <p:nvPr/>
        </p:nvGrpSpPr>
        <p:grpSpPr>
          <a:xfrm>
            <a:off x="8040728" y="4103194"/>
            <a:ext cx="946436" cy="775056"/>
            <a:chOff x="4370666" y="1690503"/>
            <a:chExt cx="868529" cy="711256"/>
          </a:xfrm>
        </p:grpSpPr>
        <p:sp>
          <p:nvSpPr>
            <p:cNvPr id="888" name="Google Shape;888;p32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4802165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4372065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1" name="Google Shape;891;p32"/>
          <p:cNvSpPr txBox="1"/>
          <p:nvPr>
            <p:ph idx="4294967295" type="subTitle"/>
          </p:nvPr>
        </p:nvSpPr>
        <p:spPr>
          <a:xfrm>
            <a:off x="174538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Oracle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92" name="Google Shape;892;p32"/>
          <p:cNvSpPr txBox="1"/>
          <p:nvPr>
            <p:ph idx="4294967295" type="subTitle"/>
          </p:nvPr>
        </p:nvSpPr>
        <p:spPr>
          <a:xfrm>
            <a:off x="0" y="1626850"/>
            <a:ext cx="26334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employees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first_name 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'J%'</a:t>
            </a:r>
            <a:endParaRPr sz="105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93" name="Google Shape;893;p32"/>
          <p:cNvSpPr txBox="1"/>
          <p:nvPr>
            <p:ph idx="4294967295" type="subTitle"/>
          </p:nvPr>
        </p:nvSpPr>
        <p:spPr>
          <a:xfrm>
            <a:off x="3340945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mongo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94" name="Google Shape;894;p32"/>
          <p:cNvSpPr txBox="1"/>
          <p:nvPr>
            <p:ph idx="4294967295" type="subTitle"/>
          </p:nvPr>
        </p:nvSpPr>
        <p:spPr>
          <a:xfrm>
            <a:off x="26461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db.employees.find({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"first_name"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811F3F"/>
                </a:solidFill>
                <a:latin typeface="Courier New"/>
                <a:ea typeface="Courier New"/>
                <a:cs typeface="Courier New"/>
                <a:sym typeface="Courier New"/>
              </a:rPr>
              <a:t> /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^</a:t>
            </a:r>
            <a:r>
              <a:rPr lang="en" sz="1050">
                <a:solidFill>
                  <a:srgbClr val="811F3F"/>
                </a:solidFill>
                <a:latin typeface="Courier New"/>
                <a:ea typeface="Courier New"/>
                <a:cs typeface="Courier New"/>
                <a:sym typeface="Courier New"/>
              </a:rPr>
              <a:t>J.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50">
                <a:solidFill>
                  <a:srgbClr val="811F3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{_id: </a:t>
            </a:r>
            <a:r>
              <a:rPr lang="en" sz="10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job: </a:t>
            </a:r>
            <a:r>
              <a:rPr lang="en" sz="10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job_history: </a:t>
            </a:r>
            <a:r>
              <a:rPr lang="en" sz="10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department: </a:t>
            </a:r>
            <a:r>
              <a:rPr lang="en" sz="10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}).pretty();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5" name="Google Shape;895;p32"/>
          <p:cNvSpPr txBox="1"/>
          <p:nvPr>
            <p:ph idx="4294967295" type="subTitle"/>
          </p:nvPr>
        </p:nvSpPr>
        <p:spPr>
          <a:xfrm>
            <a:off x="6507352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neo4j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96" name="Google Shape;896;p32"/>
          <p:cNvSpPr txBox="1"/>
          <p:nvPr>
            <p:ph idx="4294967295" type="subTitle"/>
          </p:nvPr>
        </p:nvSpPr>
        <p:spPr>
          <a:xfrm>
            <a:off x="58198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(e:Employee) 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e.firstName =~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'J.*'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97" name="Google Shape;8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531" y="3589699"/>
            <a:ext cx="1136682" cy="7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650" y="3740572"/>
            <a:ext cx="1062200" cy="55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9" name="Google Shape;899;p32"/>
          <p:cNvCxnSpPr/>
          <p:nvPr/>
        </p:nvCxnSpPr>
        <p:spPr>
          <a:xfrm rot="10800000">
            <a:off x="5819826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32"/>
          <p:cNvCxnSpPr/>
          <p:nvPr/>
        </p:nvCxnSpPr>
        <p:spPr>
          <a:xfrm rot="10800000">
            <a:off x="8977237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32"/>
          <p:cNvCxnSpPr/>
          <p:nvPr/>
        </p:nvCxnSpPr>
        <p:spPr>
          <a:xfrm rot="10800000">
            <a:off x="2646134" y="1320320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32"/>
          <p:cNvCxnSpPr/>
          <p:nvPr/>
        </p:nvCxnSpPr>
        <p:spPr>
          <a:xfrm>
            <a:off x="5810978" y="4597782"/>
            <a:ext cx="230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3" name="Google Shape;903;p32"/>
          <p:cNvGrpSpPr/>
          <p:nvPr/>
        </p:nvGrpSpPr>
        <p:grpSpPr>
          <a:xfrm>
            <a:off x="4864961" y="4107329"/>
            <a:ext cx="947741" cy="772988"/>
            <a:chOff x="4368768" y="1694298"/>
            <a:chExt cx="869727" cy="709359"/>
          </a:xfrm>
        </p:grpSpPr>
        <p:sp>
          <p:nvSpPr>
            <p:cNvPr id="904" name="Google Shape;904;p32"/>
            <p:cNvSpPr/>
            <p:nvPr/>
          </p:nvSpPr>
          <p:spPr>
            <a:xfrm>
              <a:off x="4368768" y="1694298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802165" y="1939017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370734" y="1939017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7" name="Google Shape;907;p32"/>
          <p:cNvPicPr preferRelativeResize="0"/>
          <p:nvPr/>
        </p:nvPicPr>
        <p:blipFill rotWithShape="1">
          <a:blip r:embed="rId5">
            <a:alphaModFix/>
          </a:blip>
          <a:srcRect b="16884" l="0" r="0" t="16877"/>
          <a:stretch/>
        </p:blipFill>
        <p:spPr>
          <a:xfrm>
            <a:off x="4477875" y="3500575"/>
            <a:ext cx="1341950" cy="70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8" name="Google Shape;908;p32"/>
          <p:cNvCxnSpPr/>
          <p:nvPr/>
        </p:nvCxnSpPr>
        <p:spPr>
          <a:xfrm>
            <a:off x="26333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3"/>
          <p:cNvSpPr txBox="1"/>
          <p:nvPr>
            <p:ph type="ctrTitle"/>
          </p:nvPr>
        </p:nvSpPr>
        <p:spPr>
          <a:xfrm>
            <a:off x="948600" y="284450"/>
            <a:ext cx="8752800" cy="50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Query 4 - Lista de Empregados Cujo Nome Inicia com a Letra “J”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14" name="Google Shape;9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37" y="1539200"/>
            <a:ext cx="7782124" cy="28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397" y="1149913"/>
            <a:ext cx="3309215" cy="36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586" y="1149926"/>
            <a:ext cx="4800837" cy="36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34"/>
          <p:cNvCxnSpPr/>
          <p:nvPr/>
        </p:nvCxnSpPr>
        <p:spPr>
          <a:xfrm>
            <a:off x="1357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2" name="Google Shape;922;p34"/>
          <p:cNvSpPr txBox="1"/>
          <p:nvPr>
            <p:ph type="ctrTitle"/>
          </p:nvPr>
        </p:nvSpPr>
        <p:spPr>
          <a:xfrm>
            <a:off x="939750" y="290600"/>
            <a:ext cx="8204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5 - </a:t>
            </a:r>
            <a:r>
              <a:rPr lang="en"/>
              <a:t>Lista de Todos os Presidentes</a:t>
            </a:r>
            <a:endParaRPr/>
          </a:p>
        </p:txBody>
      </p:sp>
      <p:grpSp>
        <p:nvGrpSpPr>
          <p:cNvPr id="923" name="Google Shape;923;p34"/>
          <p:cNvGrpSpPr/>
          <p:nvPr/>
        </p:nvGrpSpPr>
        <p:grpSpPr>
          <a:xfrm>
            <a:off x="1692785" y="4103194"/>
            <a:ext cx="946979" cy="775056"/>
            <a:chOff x="4370168" y="1690503"/>
            <a:chExt cx="869027" cy="711256"/>
          </a:xfrm>
        </p:grpSpPr>
        <p:sp>
          <p:nvSpPr>
            <p:cNvPr id="924" name="Google Shape;924;p34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4800256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4370168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34"/>
          <p:cNvGrpSpPr/>
          <p:nvPr/>
        </p:nvGrpSpPr>
        <p:grpSpPr>
          <a:xfrm>
            <a:off x="8040728" y="4103194"/>
            <a:ext cx="946436" cy="775056"/>
            <a:chOff x="4370666" y="1690503"/>
            <a:chExt cx="868529" cy="711256"/>
          </a:xfrm>
        </p:grpSpPr>
        <p:sp>
          <p:nvSpPr>
            <p:cNvPr id="928" name="Google Shape;928;p34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4802165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4372065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34"/>
          <p:cNvSpPr txBox="1"/>
          <p:nvPr>
            <p:ph idx="4294967295" type="subTitle"/>
          </p:nvPr>
        </p:nvSpPr>
        <p:spPr>
          <a:xfrm>
            <a:off x="174538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Oracle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32" name="Google Shape;932;p34"/>
          <p:cNvSpPr txBox="1"/>
          <p:nvPr>
            <p:ph idx="4294967295" type="subTitle"/>
          </p:nvPr>
        </p:nvSpPr>
        <p:spPr>
          <a:xfrm>
            <a:off x="0" y="1626850"/>
            <a:ext cx="26334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employees.first_name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employees.hire_date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"HireDate"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employees.salary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"Salary"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employees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jobs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jobs.job_id = employees.job_id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jobs.job_title =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'President'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33" name="Google Shape;933;p34"/>
          <p:cNvSpPr txBox="1"/>
          <p:nvPr>
            <p:ph idx="4294967295" type="subTitle"/>
          </p:nvPr>
        </p:nvSpPr>
        <p:spPr>
          <a:xfrm>
            <a:off x="3340945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mongo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34" name="Google Shape;934;p34"/>
          <p:cNvSpPr txBox="1"/>
          <p:nvPr>
            <p:ph idx="4294967295" type="subTitle"/>
          </p:nvPr>
        </p:nvSpPr>
        <p:spPr>
          <a:xfrm>
            <a:off x="26461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db.employees.find({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"job.job_title"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"President"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{_id: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employee_id: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last_name: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email: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phone_number: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job_id: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commission_pct: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manager_id: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job: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job_history: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department: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}).pretty();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5" name="Google Shape;935;p34"/>
          <p:cNvSpPr txBox="1"/>
          <p:nvPr>
            <p:ph idx="4294967295" type="subTitle"/>
          </p:nvPr>
        </p:nvSpPr>
        <p:spPr>
          <a:xfrm>
            <a:off x="6507352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neo4j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36" name="Google Shape;936;p34"/>
          <p:cNvSpPr txBox="1"/>
          <p:nvPr>
            <p:ph idx="4294967295" type="subTitle"/>
          </p:nvPr>
        </p:nvSpPr>
        <p:spPr>
          <a:xfrm>
            <a:off x="58198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(n:Employee) -[:TRABALHA_EM]-&gt; (:Job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jobTitle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"President"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n.firstName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n.hireDate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HireDate, n.salary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Salary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37" name="Google Shape;9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531" y="3589699"/>
            <a:ext cx="1136682" cy="7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650" y="3740572"/>
            <a:ext cx="1062200" cy="55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9" name="Google Shape;939;p34"/>
          <p:cNvCxnSpPr/>
          <p:nvPr/>
        </p:nvCxnSpPr>
        <p:spPr>
          <a:xfrm rot="10800000">
            <a:off x="5819826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34"/>
          <p:cNvCxnSpPr/>
          <p:nvPr/>
        </p:nvCxnSpPr>
        <p:spPr>
          <a:xfrm rot="10800000">
            <a:off x="8977237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34"/>
          <p:cNvCxnSpPr/>
          <p:nvPr/>
        </p:nvCxnSpPr>
        <p:spPr>
          <a:xfrm rot="10800000">
            <a:off x="2646134" y="1320320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34"/>
          <p:cNvCxnSpPr/>
          <p:nvPr/>
        </p:nvCxnSpPr>
        <p:spPr>
          <a:xfrm>
            <a:off x="5810978" y="4597782"/>
            <a:ext cx="230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43" name="Google Shape;943;p34"/>
          <p:cNvGrpSpPr/>
          <p:nvPr/>
        </p:nvGrpSpPr>
        <p:grpSpPr>
          <a:xfrm>
            <a:off x="4864961" y="4107329"/>
            <a:ext cx="947741" cy="772988"/>
            <a:chOff x="4368768" y="1694298"/>
            <a:chExt cx="869727" cy="709359"/>
          </a:xfrm>
        </p:grpSpPr>
        <p:sp>
          <p:nvSpPr>
            <p:cNvPr id="944" name="Google Shape;944;p34"/>
            <p:cNvSpPr/>
            <p:nvPr/>
          </p:nvSpPr>
          <p:spPr>
            <a:xfrm>
              <a:off x="4368768" y="1694298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4802165" y="1939017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70734" y="1939017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7" name="Google Shape;947;p34"/>
          <p:cNvPicPr preferRelativeResize="0"/>
          <p:nvPr/>
        </p:nvPicPr>
        <p:blipFill rotWithShape="1">
          <a:blip r:embed="rId5">
            <a:alphaModFix/>
          </a:blip>
          <a:srcRect b="16884" l="0" r="0" t="16877"/>
          <a:stretch/>
        </p:blipFill>
        <p:spPr>
          <a:xfrm>
            <a:off x="4477875" y="3500575"/>
            <a:ext cx="1341950" cy="70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Google Shape;948;p34"/>
          <p:cNvCxnSpPr/>
          <p:nvPr/>
        </p:nvCxnSpPr>
        <p:spPr>
          <a:xfrm>
            <a:off x="26333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5"/>
          <p:cNvSpPr txBox="1"/>
          <p:nvPr>
            <p:ph type="ctrTitle"/>
          </p:nvPr>
        </p:nvSpPr>
        <p:spPr>
          <a:xfrm>
            <a:off x="948600" y="284450"/>
            <a:ext cx="8752800" cy="50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Query 5 - Lista de Todos os Presidentes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54" name="Google Shape;9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513" y="2082773"/>
            <a:ext cx="2490975" cy="6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100" y="1743073"/>
            <a:ext cx="60198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5"/>
          <p:cNvPicPr preferRelativeResize="0"/>
          <p:nvPr/>
        </p:nvPicPr>
        <p:blipFill rotWithShape="1">
          <a:blip r:embed="rId5">
            <a:alphaModFix/>
          </a:blip>
          <a:srcRect b="7450" l="0" r="0" t="0"/>
          <a:stretch/>
        </p:blipFill>
        <p:spPr>
          <a:xfrm>
            <a:off x="1192030" y="1711313"/>
            <a:ext cx="6759976" cy="17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1" name="Google Shape;961;p36"/>
          <p:cNvCxnSpPr/>
          <p:nvPr/>
        </p:nvCxnSpPr>
        <p:spPr>
          <a:xfrm>
            <a:off x="1357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2" name="Google Shape;962;p36"/>
          <p:cNvSpPr txBox="1"/>
          <p:nvPr>
            <p:ph type="ctrTitle"/>
          </p:nvPr>
        </p:nvSpPr>
        <p:spPr>
          <a:xfrm>
            <a:off x="939750" y="290600"/>
            <a:ext cx="8204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6 - </a:t>
            </a:r>
            <a:r>
              <a:rPr lang="en"/>
              <a:t>Top 5 dos Funcionários Mais Bem Pagos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3" name="Google Shape;963;p36"/>
          <p:cNvGrpSpPr/>
          <p:nvPr/>
        </p:nvGrpSpPr>
        <p:grpSpPr>
          <a:xfrm>
            <a:off x="1692785" y="4103194"/>
            <a:ext cx="946979" cy="775056"/>
            <a:chOff x="4370168" y="1690503"/>
            <a:chExt cx="869027" cy="711256"/>
          </a:xfrm>
        </p:grpSpPr>
        <p:sp>
          <p:nvSpPr>
            <p:cNvPr id="964" name="Google Shape;964;p36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4800256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4370168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8040728" y="4103194"/>
            <a:ext cx="946436" cy="775056"/>
            <a:chOff x="4370666" y="1690503"/>
            <a:chExt cx="868529" cy="711256"/>
          </a:xfrm>
        </p:grpSpPr>
        <p:sp>
          <p:nvSpPr>
            <p:cNvPr id="968" name="Google Shape;968;p36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4802165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4372065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1" name="Google Shape;971;p36"/>
          <p:cNvSpPr txBox="1"/>
          <p:nvPr>
            <p:ph idx="4294967295" type="subTitle"/>
          </p:nvPr>
        </p:nvSpPr>
        <p:spPr>
          <a:xfrm>
            <a:off x="174538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Oracle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72" name="Google Shape;972;p36"/>
          <p:cNvSpPr txBox="1"/>
          <p:nvPr>
            <p:ph idx="4294967295" type="subTitle"/>
          </p:nvPr>
        </p:nvSpPr>
        <p:spPr>
          <a:xfrm>
            <a:off x="0" y="1626850"/>
            <a:ext cx="26334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employees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salary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endParaRPr sz="9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only;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850">
              <a:solidFill>
                <a:schemeClr val="dk1"/>
              </a:solidFill>
            </a:endParaRPr>
          </a:p>
        </p:txBody>
      </p:sp>
      <p:sp>
        <p:nvSpPr>
          <p:cNvPr id="973" name="Google Shape;973;p36"/>
          <p:cNvSpPr txBox="1"/>
          <p:nvPr>
            <p:ph idx="4294967295" type="subTitle"/>
          </p:nvPr>
        </p:nvSpPr>
        <p:spPr>
          <a:xfrm>
            <a:off x="3340945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mongo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74" name="Google Shape;974;p36"/>
          <p:cNvSpPr txBox="1"/>
          <p:nvPr>
            <p:ph idx="4294967295" type="subTitle"/>
          </p:nvPr>
        </p:nvSpPr>
        <p:spPr>
          <a:xfrm>
            <a:off x="26461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db.employees.find({}, {_id: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job: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job_history: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department: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}).sort({salary:-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}).limit(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).pretty();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</p:txBody>
      </p:sp>
      <p:sp>
        <p:nvSpPr>
          <p:cNvPr id="975" name="Google Shape;975;p36"/>
          <p:cNvSpPr txBox="1"/>
          <p:nvPr>
            <p:ph idx="4294967295" type="subTitle"/>
          </p:nvPr>
        </p:nvSpPr>
        <p:spPr>
          <a:xfrm>
            <a:off x="6507352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neo4j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76" name="Google Shape;976;p36"/>
          <p:cNvSpPr txBox="1"/>
          <p:nvPr>
            <p:ph idx="4294967295" type="subTitle"/>
          </p:nvPr>
        </p:nvSpPr>
        <p:spPr>
          <a:xfrm>
            <a:off x="58198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(e:Employee) 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e.firstName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toInteger(e.salary)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Salary 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toInteger(e.salary)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850">
              <a:solidFill>
                <a:schemeClr val="dk1"/>
              </a:solidFill>
            </a:endParaRPr>
          </a:p>
        </p:txBody>
      </p:sp>
      <p:pic>
        <p:nvPicPr>
          <p:cNvPr id="977" name="Google Shape;9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531" y="3589699"/>
            <a:ext cx="1136682" cy="7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650" y="3740572"/>
            <a:ext cx="1062200" cy="55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9" name="Google Shape;979;p36"/>
          <p:cNvCxnSpPr/>
          <p:nvPr/>
        </p:nvCxnSpPr>
        <p:spPr>
          <a:xfrm rot="10800000">
            <a:off x="5819826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36"/>
          <p:cNvCxnSpPr/>
          <p:nvPr/>
        </p:nvCxnSpPr>
        <p:spPr>
          <a:xfrm rot="10800000">
            <a:off x="8977237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36"/>
          <p:cNvCxnSpPr/>
          <p:nvPr/>
        </p:nvCxnSpPr>
        <p:spPr>
          <a:xfrm rot="10800000">
            <a:off x="2646134" y="1320320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36"/>
          <p:cNvCxnSpPr/>
          <p:nvPr/>
        </p:nvCxnSpPr>
        <p:spPr>
          <a:xfrm>
            <a:off x="5810978" y="4597782"/>
            <a:ext cx="230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3" name="Google Shape;983;p36"/>
          <p:cNvGrpSpPr/>
          <p:nvPr/>
        </p:nvGrpSpPr>
        <p:grpSpPr>
          <a:xfrm>
            <a:off x="4864961" y="4107329"/>
            <a:ext cx="947741" cy="772988"/>
            <a:chOff x="4368768" y="1694298"/>
            <a:chExt cx="869727" cy="709359"/>
          </a:xfrm>
        </p:grpSpPr>
        <p:sp>
          <p:nvSpPr>
            <p:cNvPr id="984" name="Google Shape;984;p36"/>
            <p:cNvSpPr/>
            <p:nvPr/>
          </p:nvSpPr>
          <p:spPr>
            <a:xfrm>
              <a:off x="4368768" y="1694298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4802165" y="1939017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4370734" y="1939017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7" name="Google Shape;987;p36"/>
          <p:cNvPicPr preferRelativeResize="0"/>
          <p:nvPr/>
        </p:nvPicPr>
        <p:blipFill rotWithShape="1">
          <a:blip r:embed="rId5">
            <a:alphaModFix/>
          </a:blip>
          <a:srcRect b="16884" l="0" r="0" t="16877"/>
          <a:stretch/>
        </p:blipFill>
        <p:spPr>
          <a:xfrm>
            <a:off x="4477875" y="3500575"/>
            <a:ext cx="1341950" cy="70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8" name="Google Shape;988;p36"/>
          <p:cNvCxnSpPr/>
          <p:nvPr/>
        </p:nvCxnSpPr>
        <p:spPr>
          <a:xfrm>
            <a:off x="26333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7"/>
          <p:cNvSpPr txBox="1"/>
          <p:nvPr>
            <p:ph type="ctrTitle"/>
          </p:nvPr>
        </p:nvSpPr>
        <p:spPr>
          <a:xfrm>
            <a:off x="948600" y="284450"/>
            <a:ext cx="8752800" cy="50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Query 6 - Top 5 dos Funcionários Mais Bem Pagos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94" name="Google Shape;9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00" y="2294551"/>
            <a:ext cx="7654800" cy="10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598" y="1036900"/>
            <a:ext cx="3612800" cy="38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4463" y="1003827"/>
            <a:ext cx="2635075" cy="39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 txBox="1"/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20"/>
          <p:cNvSpPr txBox="1"/>
          <p:nvPr>
            <p:ph idx="16" type="title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4" name="Google Shape;314;p20"/>
          <p:cNvSpPr txBox="1"/>
          <p:nvPr>
            <p:ph idx="17" type="title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5" name="Google Shape;315;p20"/>
          <p:cNvSpPr txBox="1"/>
          <p:nvPr>
            <p:ph idx="18" type="title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6" name="Google Shape;316;p20"/>
          <p:cNvSpPr txBox="1"/>
          <p:nvPr>
            <p:ph idx="20" type="title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7" name="Google Shape;317;p20"/>
          <p:cNvSpPr txBox="1"/>
          <p:nvPr>
            <p:ph idx="4" type="subTitle"/>
          </p:nvPr>
        </p:nvSpPr>
        <p:spPr>
          <a:xfrm>
            <a:off x="1392150" y="5792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8" name="Google Shape;318;p20"/>
          <p:cNvSpPr txBox="1"/>
          <p:nvPr>
            <p:ph idx="5" type="subTitle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Conclusões</a:t>
            </a:r>
            <a:endParaRPr/>
          </a:p>
        </p:txBody>
      </p:sp>
      <p:sp>
        <p:nvSpPr>
          <p:cNvPr id="319" name="Google Shape;319;p20"/>
          <p:cNvSpPr txBox="1"/>
          <p:nvPr>
            <p:ph idx="6" type="subTitle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sp>
        <p:nvSpPr>
          <p:cNvPr id="320" name="Google Shape;320;p20"/>
          <p:cNvSpPr txBox="1"/>
          <p:nvPr>
            <p:ph idx="2" type="subTitle"/>
          </p:nvPr>
        </p:nvSpPr>
        <p:spPr>
          <a:xfrm>
            <a:off x="6825175" y="2380050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321" name="Google Shape;321;p20"/>
          <p:cNvSpPr txBox="1"/>
          <p:nvPr>
            <p:ph idx="3" type="subTitle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grpSp>
        <p:nvGrpSpPr>
          <p:cNvPr id="322" name="Google Shape;322;p20"/>
          <p:cNvGrpSpPr/>
          <p:nvPr/>
        </p:nvGrpSpPr>
        <p:grpSpPr>
          <a:xfrm>
            <a:off x="3661945" y="1722432"/>
            <a:ext cx="1820120" cy="1887637"/>
            <a:chOff x="4778639" y="938100"/>
            <a:chExt cx="3054917" cy="3168239"/>
          </a:xfrm>
        </p:grpSpPr>
        <p:grpSp>
          <p:nvGrpSpPr>
            <p:cNvPr id="323" name="Google Shape;323;p20"/>
            <p:cNvGrpSpPr/>
            <p:nvPr/>
          </p:nvGrpSpPr>
          <p:grpSpPr>
            <a:xfrm>
              <a:off x="7144033" y="2156930"/>
              <a:ext cx="326413" cy="477672"/>
              <a:chOff x="7144033" y="2156930"/>
              <a:chExt cx="326413" cy="477672"/>
            </a:xfrm>
          </p:grpSpPr>
          <p:sp>
            <p:nvSpPr>
              <p:cNvPr id="324" name="Google Shape;324;p20"/>
              <p:cNvSpPr/>
              <p:nvPr/>
            </p:nvSpPr>
            <p:spPr>
              <a:xfrm>
                <a:off x="7163129" y="2156930"/>
                <a:ext cx="235865" cy="451851"/>
              </a:xfrm>
              <a:custGeom>
                <a:rect b="b" l="l" r="r" t="t"/>
                <a:pathLst>
                  <a:path extrusionOk="0" h="10274" w="5363">
                    <a:moveTo>
                      <a:pt x="1321" y="0"/>
                    </a:moveTo>
                    <a:cubicBezTo>
                      <a:pt x="519" y="0"/>
                      <a:pt x="1" y="723"/>
                      <a:pt x="1" y="1539"/>
                    </a:cubicBezTo>
                    <a:cubicBezTo>
                      <a:pt x="1" y="1942"/>
                      <a:pt x="127" y="2369"/>
                      <a:pt x="406" y="2741"/>
                    </a:cubicBezTo>
                    <a:cubicBezTo>
                      <a:pt x="2284" y="5246"/>
                      <a:pt x="3318" y="7434"/>
                      <a:pt x="3431" y="9352"/>
                    </a:cubicBezTo>
                    <a:lnTo>
                      <a:pt x="4445" y="9938"/>
                    </a:lnTo>
                    <a:cubicBezTo>
                      <a:pt x="4690" y="7580"/>
                      <a:pt x="4236" y="5662"/>
                      <a:pt x="3761" y="4389"/>
                    </a:cubicBezTo>
                    <a:cubicBezTo>
                      <a:pt x="3468" y="3611"/>
                      <a:pt x="3089" y="2856"/>
                      <a:pt x="2663" y="2208"/>
                    </a:cubicBezTo>
                    <a:cubicBezTo>
                      <a:pt x="2202" y="1505"/>
                      <a:pt x="1860" y="1181"/>
                      <a:pt x="1765" y="1099"/>
                    </a:cubicBezTo>
                    <a:cubicBezTo>
                      <a:pt x="1762" y="1095"/>
                      <a:pt x="1762" y="1092"/>
                      <a:pt x="1765" y="1089"/>
                    </a:cubicBezTo>
                    <a:lnTo>
                      <a:pt x="1775" y="1089"/>
                    </a:lnTo>
                    <a:cubicBezTo>
                      <a:pt x="1868" y="1171"/>
                      <a:pt x="2213" y="1498"/>
                      <a:pt x="2673" y="2201"/>
                    </a:cubicBezTo>
                    <a:cubicBezTo>
                      <a:pt x="3103" y="2850"/>
                      <a:pt x="3482" y="3604"/>
                      <a:pt x="3772" y="4386"/>
                    </a:cubicBezTo>
                    <a:cubicBezTo>
                      <a:pt x="4147" y="5386"/>
                      <a:pt x="4386" y="6437"/>
                      <a:pt x="4481" y="7509"/>
                    </a:cubicBezTo>
                    <a:cubicBezTo>
                      <a:pt x="4554" y="8311"/>
                      <a:pt x="4547" y="9127"/>
                      <a:pt x="4458" y="9946"/>
                    </a:cubicBezTo>
                    <a:lnTo>
                      <a:pt x="5028" y="10273"/>
                    </a:lnTo>
                    <a:cubicBezTo>
                      <a:pt x="5206" y="9300"/>
                      <a:pt x="5362" y="8055"/>
                      <a:pt x="5362" y="6802"/>
                    </a:cubicBezTo>
                    <a:cubicBezTo>
                      <a:pt x="5362" y="5912"/>
                      <a:pt x="5284" y="5020"/>
                      <a:pt x="5075" y="4222"/>
                    </a:cubicBezTo>
                    <a:cubicBezTo>
                      <a:pt x="4554" y="2205"/>
                      <a:pt x="3260" y="533"/>
                      <a:pt x="1769" y="71"/>
                    </a:cubicBezTo>
                    <a:cubicBezTo>
                      <a:pt x="1611" y="21"/>
                      <a:pt x="1461" y="0"/>
                      <a:pt x="13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 flipH="1" rot="1013989">
                <a:off x="7193816" y="2233553"/>
                <a:ext cx="226849" cy="376200"/>
              </a:xfrm>
              <a:custGeom>
                <a:rect b="b" l="l" r="r" t="t"/>
                <a:pathLst>
                  <a:path extrusionOk="0" h="10597" w="6390">
                    <a:moveTo>
                      <a:pt x="6379" y="0"/>
                    </a:moveTo>
                    <a:cubicBezTo>
                      <a:pt x="6378" y="0"/>
                      <a:pt x="6377" y="1"/>
                      <a:pt x="6375" y="2"/>
                    </a:cubicBezTo>
                    <a:cubicBezTo>
                      <a:pt x="6106" y="132"/>
                      <a:pt x="5608" y="565"/>
                      <a:pt x="5044" y="1159"/>
                    </a:cubicBezTo>
                    <a:cubicBezTo>
                      <a:pt x="4584" y="1647"/>
                      <a:pt x="3871" y="2466"/>
                      <a:pt x="3075" y="3596"/>
                    </a:cubicBezTo>
                    <a:cubicBezTo>
                      <a:pt x="2314" y="4685"/>
                      <a:pt x="1670" y="5790"/>
                      <a:pt x="1164" y="6882"/>
                    </a:cubicBezTo>
                    <a:cubicBezTo>
                      <a:pt x="567" y="8176"/>
                      <a:pt x="175" y="9425"/>
                      <a:pt x="4" y="10589"/>
                    </a:cubicBezTo>
                    <a:cubicBezTo>
                      <a:pt x="0" y="10592"/>
                      <a:pt x="4" y="10596"/>
                      <a:pt x="7" y="10596"/>
                    </a:cubicBezTo>
                    <a:lnTo>
                      <a:pt x="11" y="10596"/>
                    </a:lnTo>
                    <a:cubicBezTo>
                      <a:pt x="14" y="10596"/>
                      <a:pt x="14" y="10596"/>
                      <a:pt x="17" y="10592"/>
                    </a:cubicBezTo>
                    <a:cubicBezTo>
                      <a:pt x="416" y="7865"/>
                      <a:pt x="1908" y="5288"/>
                      <a:pt x="3089" y="3603"/>
                    </a:cubicBezTo>
                    <a:cubicBezTo>
                      <a:pt x="4537" y="1538"/>
                      <a:pt x="5912" y="238"/>
                      <a:pt x="6383" y="12"/>
                    </a:cubicBezTo>
                    <a:cubicBezTo>
                      <a:pt x="6386" y="12"/>
                      <a:pt x="6389" y="9"/>
                      <a:pt x="6386" y="5"/>
                    </a:cubicBezTo>
                    <a:cubicBezTo>
                      <a:pt x="6386" y="3"/>
                      <a:pt x="6383" y="0"/>
                      <a:pt x="637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cap="flat" cmpd="sng" w="9525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6" name="Google Shape;326;p20"/>
            <p:cNvSpPr/>
            <p:nvPr/>
          </p:nvSpPr>
          <p:spPr>
            <a:xfrm>
              <a:off x="4799968" y="2360289"/>
              <a:ext cx="3010651" cy="1746050"/>
            </a:xfrm>
            <a:custGeom>
              <a:rect b="b" l="l" r="r" t="t"/>
              <a:pathLst>
                <a:path extrusionOk="0" h="39701" w="68455">
                  <a:moveTo>
                    <a:pt x="43591" y="1"/>
                  </a:moveTo>
                  <a:cubicBezTo>
                    <a:pt x="43313" y="1"/>
                    <a:pt x="43035" y="62"/>
                    <a:pt x="42823" y="185"/>
                  </a:cubicBezTo>
                  <a:lnTo>
                    <a:pt x="424" y="24850"/>
                  </a:lnTo>
                  <a:cubicBezTo>
                    <a:pt x="1" y="25096"/>
                    <a:pt x="1" y="25499"/>
                    <a:pt x="424" y="25745"/>
                  </a:cubicBezTo>
                  <a:lnTo>
                    <a:pt x="24096" y="39516"/>
                  </a:lnTo>
                  <a:cubicBezTo>
                    <a:pt x="24308" y="39639"/>
                    <a:pt x="24586" y="39700"/>
                    <a:pt x="24864" y="39700"/>
                  </a:cubicBezTo>
                  <a:cubicBezTo>
                    <a:pt x="25142" y="39700"/>
                    <a:pt x="25421" y="39639"/>
                    <a:pt x="25632" y="39516"/>
                  </a:cubicBezTo>
                  <a:lnTo>
                    <a:pt x="68032" y="14851"/>
                  </a:lnTo>
                  <a:cubicBezTo>
                    <a:pt x="68454" y="14605"/>
                    <a:pt x="68454" y="14205"/>
                    <a:pt x="68032" y="13956"/>
                  </a:cubicBezTo>
                  <a:lnTo>
                    <a:pt x="44359" y="185"/>
                  </a:lnTo>
                  <a:cubicBezTo>
                    <a:pt x="44148" y="62"/>
                    <a:pt x="43869" y="1"/>
                    <a:pt x="43591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7314724" y="2206451"/>
              <a:ext cx="518832" cy="576314"/>
            </a:xfrm>
            <a:custGeom>
              <a:rect b="b" l="l" r="r" t="t"/>
              <a:pathLst>
                <a:path extrusionOk="0" h="13104" w="11797">
                  <a:moveTo>
                    <a:pt x="9848" y="1"/>
                  </a:moveTo>
                  <a:cubicBezTo>
                    <a:pt x="8619" y="1"/>
                    <a:pt x="7422" y="1292"/>
                    <a:pt x="6523" y="1812"/>
                  </a:cubicBezTo>
                  <a:cubicBezTo>
                    <a:pt x="6199" y="1999"/>
                    <a:pt x="5851" y="2044"/>
                    <a:pt x="5496" y="2044"/>
                  </a:cubicBezTo>
                  <a:cubicBezTo>
                    <a:pt x="5154" y="2044"/>
                    <a:pt x="4804" y="2002"/>
                    <a:pt x="4463" y="2002"/>
                  </a:cubicBezTo>
                  <a:cubicBezTo>
                    <a:pt x="3973" y="2002"/>
                    <a:pt x="3500" y="2090"/>
                    <a:pt x="3090" y="2519"/>
                  </a:cubicBezTo>
                  <a:cubicBezTo>
                    <a:pt x="2096" y="3560"/>
                    <a:pt x="3973" y="4895"/>
                    <a:pt x="2796" y="5980"/>
                  </a:cubicBezTo>
                  <a:cubicBezTo>
                    <a:pt x="1619" y="7062"/>
                    <a:pt x="1" y="7287"/>
                    <a:pt x="700" y="9659"/>
                  </a:cubicBezTo>
                  <a:lnTo>
                    <a:pt x="6523" y="13103"/>
                  </a:lnTo>
                  <a:cubicBezTo>
                    <a:pt x="7291" y="13010"/>
                    <a:pt x="8267" y="12768"/>
                    <a:pt x="8734" y="11826"/>
                  </a:cubicBezTo>
                  <a:cubicBezTo>
                    <a:pt x="9199" y="10888"/>
                    <a:pt x="7820" y="10089"/>
                    <a:pt x="7844" y="9297"/>
                  </a:cubicBezTo>
                  <a:cubicBezTo>
                    <a:pt x="7871" y="8505"/>
                    <a:pt x="8666" y="8157"/>
                    <a:pt x="9506" y="7837"/>
                  </a:cubicBezTo>
                  <a:cubicBezTo>
                    <a:pt x="10349" y="7519"/>
                    <a:pt x="11178" y="6383"/>
                    <a:pt x="10479" y="5577"/>
                  </a:cubicBezTo>
                  <a:cubicBezTo>
                    <a:pt x="9783" y="4768"/>
                    <a:pt x="9052" y="3754"/>
                    <a:pt x="9783" y="2754"/>
                  </a:cubicBezTo>
                  <a:cubicBezTo>
                    <a:pt x="10512" y="1755"/>
                    <a:pt x="11796" y="785"/>
                    <a:pt x="10612" y="185"/>
                  </a:cubicBezTo>
                  <a:cubicBezTo>
                    <a:pt x="10357" y="56"/>
                    <a:pt x="10102" y="1"/>
                    <a:pt x="9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7467990" y="2236400"/>
              <a:ext cx="281032" cy="466056"/>
            </a:xfrm>
            <a:custGeom>
              <a:rect b="b" l="l" r="r" t="t"/>
              <a:pathLst>
                <a:path extrusionOk="0" h="10597" w="6390">
                  <a:moveTo>
                    <a:pt x="6379" y="0"/>
                  </a:moveTo>
                  <a:cubicBezTo>
                    <a:pt x="6378" y="0"/>
                    <a:pt x="6377" y="1"/>
                    <a:pt x="6375" y="2"/>
                  </a:cubicBezTo>
                  <a:cubicBezTo>
                    <a:pt x="6106" y="132"/>
                    <a:pt x="5608" y="565"/>
                    <a:pt x="5044" y="1159"/>
                  </a:cubicBezTo>
                  <a:cubicBezTo>
                    <a:pt x="4584" y="1647"/>
                    <a:pt x="3871" y="2466"/>
                    <a:pt x="3075" y="3596"/>
                  </a:cubicBezTo>
                  <a:cubicBezTo>
                    <a:pt x="2314" y="4685"/>
                    <a:pt x="1670" y="5790"/>
                    <a:pt x="1164" y="6882"/>
                  </a:cubicBezTo>
                  <a:cubicBezTo>
                    <a:pt x="567" y="8176"/>
                    <a:pt x="175" y="9425"/>
                    <a:pt x="4" y="10589"/>
                  </a:cubicBezTo>
                  <a:cubicBezTo>
                    <a:pt x="0" y="10592"/>
                    <a:pt x="4" y="10596"/>
                    <a:pt x="7" y="10596"/>
                  </a:cubicBezTo>
                  <a:lnTo>
                    <a:pt x="11" y="10596"/>
                  </a:lnTo>
                  <a:cubicBezTo>
                    <a:pt x="14" y="10596"/>
                    <a:pt x="14" y="10596"/>
                    <a:pt x="17" y="10592"/>
                  </a:cubicBezTo>
                  <a:cubicBezTo>
                    <a:pt x="416" y="7865"/>
                    <a:pt x="1908" y="5288"/>
                    <a:pt x="3089" y="3603"/>
                  </a:cubicBezTo>
                  <a:cubicBezTo>
                    <a:pt x="4537" y="1538"/>
                    <a:pt x="5912" y="238"/>
                    <a:pt x="6383" y="12"/>
                  </a:cubicBezTo>
                  <a:cubicBezTo>
                    <a:pt x="6386" y="12"/>
                    <a:pt x="6389" y="9"/>
                    <a:pt x="6386" y="5"/>
                  </a:cubicBezTo>
                  <a:cubicBezTo>
                    <a:pt x="6386" y="3"/>
                    <a:pt x="6383" y="0"/>
                    <a:pt x="6379" y="0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7509858" y="2342741"/>
              <a:ext cx="63111" cy="99087"/>
            </a:xfrm>
            <a:custGeom>
              <a:rect b="b" l="l" r="r" t="t"/>
              <a:pathLst>
                <a:path extrusionOk="0" h="2253" w="1435">
                  <a:moveTo>
                    <a:pt x="7" y="1"/>
                  </a:moveTo>
                  <a:cubicBezTo>
                    <a:pt x="6" y="1"/>
                    <a:pt x="4" y="2"/>
                    <a:pt x="4" y="3"/>
                  </a:cubicBezTo>
                  <a:cubicBezTo>
                    <a:pt x="1" y="8"/>
                    <a:pt x="1" y="11"/>
                    <a:pt x="4" y="14"/>
                  </a:cubicBezTo>
                  <a:cubicBezTo>
                    <a:pt x="14" y="24"/>
                    <a:pt x="1154" y="1263"/>
                    <a:pt x="1420" y="2249"/>
                  </a:cubicBezTo>
                  <a:cubicBezTo>
                    <a:pt x="1420" y="2253"/>
                    <a:pt x="1424" y="2253"/>
                    <a:pt x="1427" y="2253"/>
                  </a:cubicBezTo>
                  <a:cubicBezTo>
                    <a:pt x="1430" y="2253"/>
                    <a:pt x="1434" y="2249"/>
                    <a:pt x="1434" y="2246"/>
                  </a:cubicBezTo>
                  <a:cubicBezTo>
                    <a:pt x="1168" y="1257"/>
                    <a:pt x="25" y="17"/>
                    <a:pt x="11" y="3"/>
                  </a:cubicBezTo>
                  <a:cubicBezTo>
                    <a:pt x="11" y="2"/>
                    <a:pt x="9" y="1"/>
                    <a:pt x="7" y="1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7533299" y="2481055"/>
              <a:ext cx="187047" cy="29555"/>
            </a:xfrm>
            <a:custGeom>
              <a:rect b="b" l="l" r="r" t="t"/>
              <a:pathLst>
                <a:path extrusionOk="0" h="672" w="4253">
                  <a:moveTo>
                    <a:pt x="2907" y="1"/>
                  </a:moveTo>
                  <a:cubicBezTo>
                    <a:pt x="2654" y="1"/>
                    <a:pt x="2389" y="9"/>
                    <a:pt x="2123" y="29"/>
                  </a:cubicBezTo>
                  <a:cubicBezTo>
                    <a:pt x="1444" y="84"/>
                    <a:pt x="525" y="234"/>
                    <a:pt x="4" y="657"/>
                  </a:cubicBezTo>
                  <a:cubicBezTo>
                    <a:pt x="0" y="661"/>
                    <a:pt x="0" y="664"/>
                    <a:pt x="0" y="667"/>
                  </a:cubicBezTo>
                  <a:cubicBezTo>
                    <a:pt x="4" y="671"/>
                    <a:pt x="4" y="671"/>
                    <a:pt x="7" y="671"/>
                  </a:cubicBezTo>
                  <a:lnTo>
                    <a:pt x="10" y="671"/>
                  </a:lnTo>
                  <a:cubicBezTo>
                    <a:pt x="653" y="151"/>
                    <a:pt x="1897" y="18"/>
                    <a:pt x="2911" y="18"/>
                  </a:cubicBezTo>
                  <a:cubicBezTo>
                    <a:pt x="3474" y="18"/>
                    <a:pt x="3967" y="59"/>
                    <a:pt x="4246" y="98"/>
                  </a:cubicBezTo>
                  <a:cubicBezTo>
                    <a:pt x="4249" y="98"/>
                    <a:pt x="4252" y="94"/>
                    <a:pt x="4252" y="91"/>
                  </a:cubicBezTo>
                  <a:cubicBezTo>
                    <a:pt x="4252" y="87"/>
                    <a:pt x="4252" y="84"/>
                    <a:pt x="4249" y="84"/>
                  </a:cubicBezTo>
                  <a:cubicBezTo>
                    <a:pt x="3918" y="38"/>
                    <a:pt x="3439" y="1"/>
                    <a:pt x="2907" y="1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4921475" y="3214385"/>
              <a:ext cx="1359067" cy="660320"/>
            </a:xfrm>
            <a:custGeom>
              <a:rect b="b" l="l" r="r" t="t"/>
              <a:pathLst>
                <a:path extrusionOk="0" h="14783" w="30428">
                  <a:moveTo>
                    <a:pt x="9048" y="1"/>
                  </a:moveTo>
                  <a:lnTo>
                    <a:pt x="0" y="2438"/>
                  </a:lnTo>
                  <a:lnTo>
                    <a:pt x="21379" y="14783"/>
                  </a:lnTo>
                  <a:lnTo>
                    <a:pt x="30427" y="12342"/>
                  </a:lnTo>
                  <a:lnTo>
                    <a:pt x="90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778639" y="3182078"/>
              <a:ext cx="1556188" cy="748803"/>
            </a:xfrm>
            <a:custGeom>
              <a:rect b="b" l="l" r="r" t="t"/>
              <a:pathLst>
                <a:path extrusionOk="0" h="17026" w="35384">
                  <a:moveTo>
                    <a:pt x="11059" y="1"/>
                  </a:moveTo>
                  <a:lnTo>
                    <a:pt x="1" y="2981"/>
                  </a:lnTo>
                  <a:lnTo>
                    <a:pt x="24329" y="17025"/>
                  </a:lnTo>
                  <a:lnTo>
                    <a:pt x="35384" y="14045"/>
                  </a:lnTo>
                  <a:lnTo>
                    <a:pt x="33912" y="13192"/>
                  </a:lnTo>
                  <a:lnTo>
                    <a:pt x="24864" y="15633"/>
                  </a:lnTo>
                  <a:lnTo>
                    <a:pt x="3485" y="3288"/>
                  </a:lnTo>
                  <a:lnTo>
                    <a:pt x="12533" y="851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5316500" y="2807775"/>
              <a:ext cx="1420839" cy="963559"/>
            </a:xfrm>
            <a:custGeom>
              <a:rect b="b" l="l" r="r" t="t"/>
              <a:pathLst>
                <a:path extrusionOk="0" h="21703" w="31701">
                  <a:moveTo>
                    <a:pt x="10321" y="0"/>
                  </a:moveTo>
                  <a:lnTo>
                    <a:pt x="0" y="9362"/>
                  </a:lnTo>
                  <a:lnTo>
                    <a:pt x="21379" y="21703"/>
                  </a:lnTo>
                  <a:lnTo>
                    <a:pt x="31700" y="12341"/>
                  </a:lnTo>
                  <a:lnTo>
                    <a:pt x="1032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6266925" y="3350475"/>
              <a:ext cx="521781" cy="452051"/>
            </a:xfrm>
            <a:custGeom>
              <a:rect b="b" l="l" r="r" t="t"/>
              <a:pathLst>
                <a:path extrusionOk="0" h="10217" w="11793">
                  <a:moveTo>
                    <a:pt x="10321" y="1"/>
                  </a:moveTo>
                  <a:lnTo>
                    <a:pt x="0" y="9363"/>
                  </a:lnTo>
                  <a:lnTo>
                    <a:pt x="1472" y="10216"/>
                  </a:lnTo>
                  <a:lnTo>
                    <a:pt x="11792" y="854"/>
                  </a:lnTo>
                  <a:lnTo>
                    <a:pt x="1032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5265001" y="2770348"/>
              <a:ext cx="518788" cy="449168"/>
            </a:xfrm>
            <a:custGeom>
              <a:rect b="b" l="l" r="r" t="t"/>
              <a:pathLst>
                <a:path extrusionOk="0" h="10213" w="11796">
                  <a:moveTo>
                    <a:pt x="10318" y="1"/>
                  </a:moveTo>
                  <a:lnTo>
                    <a:pt x="0" y="9363"/>
                  </a:lnTo>
                  <a:lnTo>
                    <a:pt x="1474" y="10213"/>
                  </a:lnTo>
                  <a:lnTo>
                    <a:pt x="11795" y="851"/>
                  </a:lnTo>
                  <a:lnTo>
                    <a:pt x="1031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6260300" y="2284971"/>
              <a:ext cx="1394218" cy="940744"/>
            </a:xfrm>
            <a:custGeom>
              <a:rect b="b" l="l" r="r" t="t"/>
              <a:pathLst>
                <a:path extrusionOk="0" h="21100" w="31271">
                  <a:moveTo>
                    <a:pt x="9891" y="0"/>
                  </a:moveTo>
                  <a:lnTo>
                    <a:pt x="0" y="8758"/>
                  </a:lnTo>
                  <a:lnTo>
                    <a:pt x="21376" y="21100"/>
                  </a:lnTo>
                  <a:lnTo>
                    <a:pt x="31270" y="12342"/>
                  </a:lnTo>
                  <a:lnTo>
                    <a:pt x="989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6205049" y="2208693"/>
              <a:ext cx="1556320" cy="1048351"/>
            </a:xfrm>
            <a:custGeom>
              <a:rect b="b" l="l" r="r" t="t"/>
              <a:pathLst>
                <a:path extrusionOk="0" h="23837" w="35387">
                  <a:moveTo>
                    <a:pt x="11059" y="0"/>
                  </a:moveTo>
                  <a:lnTo>
                    <a:pt x="1" y="9793"/>
                  </a:lnTo>
                  <a:lnTo>
                    <a:pt x="1478" y="10642"/>
                  </a:lnTo>
                  <a:lnTo>
                    <a:pt x="11369" y="1884"/>
                  </a:lnTo>
                  <a:lnTo>
                    <a:pt x="32748" y="14226"/>
                  </a:lnTo>
                  <a:lnTo>
                    <a:pt x="22854" y="22984"/>
                  </a:lnTo>
                  <a:lnTo>
                    <a:pt x="24328" y="23837"/>
                  </a:lnTo>
                  <a:lnTo>
                    <a:pt x="35387" y="14045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5767950" y="2669275"/>
              <a:ext cx="1463143" cy="691092"/>
            </a:xfrm>
            <a:custGeom>
              <a:rect b="b" l="l" r="r" t="t"/>
              <a:pathLst>
                <a:path extrusionOk="0" h="15321" w="32435">
                  <a:moveTo>
                    <a:pt x="11058" y="0"/>
                  </a:moveTo>
                  <a:lnTo>
                    <a:pt x="0" y="2980"/>
                  </a:lnTo>
                  <a:lnTo>
                    <a:pt x="21379" y="15321"/>
                  </a:lnTo>
                  <a:lnTo>
                    <a:pt x="32434" y="12342"/>
                  </a:lnTo>
                  <a:lnTo>
                    <a:pt x="1105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5718731" y="2639335"/>
              <a:ext cx="551377" cy="168487"/>
            </a:xfrm>
            <a:custGeom>
              <a:rect b="b" l="l" r="r" t="t"/>
              <a:pathLst>
                <a:path extrusionOk="0" h="3831" w="12537">
                  <a:moveTo>
                    <a:pt x="11059" y="1"/>
                  </a:moveTo>
                  <a:lnTo>
                    <a:pt x="1" y="2980"/>
                  </a:lnTo>
                  <a:lnTo>
                    <a:pt x="1478" y="3830"/>
                  </a:lnTo>
                  <a:lnTo>
                    <a:pt x="12536" y="850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6626543" y="2291550"/>
              <a:ext cx="422560" cy="272896"/>
            </a:xfrm>
            <a:custGeom>
              <a:rect b="b" l="l" r="r" t="t"/>
              <a:pathLst>
                <a:path extrusionOk="0" h="6205" w="9608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7024903" y="2526925"/>
              <a:ext cx="329806" cy="288069"/>
            </a:xfrm>
            <a:custGeom>
              <a:rect b="b" l="l" r="r" t="t"/>
              <a:pathLst>
                <a:path extrusionOk="0" h="6550" w="7499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6861258" y="2556654"/>
              <a:ext cx="279405" cy="326156"/>
            </a:xfrm>
            <a:custGeom>
              <a:rect b="b" l="l" r="r" t="t"/>
              <a:pathLst>
                <a:path extrusionOk="0" h="7416" w="6353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68" y="7397"/>
                    <a:pt x="2133" y="7416"/>
                    <a:pt x="2517" y="7416"/>
                  </a:cubicBezTo>
                  <a:cubicBezTo>
                    <a:pt x="2601" y="7416"/>
                    <a:pt x="2687" y="7415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6666915" y="2587132"/>
              <a:ext cx="192764" cy="281428"/>
            </a:xfrm>
            <a:custGeom>
              <a:rect b="b" l="l" r="r" t="t"/>
              <a:pathLst>
                <a:path extrusionOk="0" h="6399" w="4383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6964388" y="2690966"/>
              <a:ext cx="680942" cy="360152"/>
            </a:xfrm>
            <a:custGeom>
              <a:rect b="b" l="l" r="r" t="t"/>
              <a:pathLst>
                <a:path extrusionOk="0" h="8189" w="15483">
                  <a:moveTo>
                    <a:pt x="9840" y="1"/>
                  </a:moveTo>
                  <a:cubicBezTo>
                    <a:pt x="7731" y="3519"/>
                    <a:pt x="3044" y="5327"/>
                    <a:pt x="644" y="5327"/>
                  </a:cubicBezTo>
                  <a:cubicBezTo>
                    <a:pt x="570" y="5327"/>
                    <a:pt x="497" y="5325"/>
                    <a:pt x="428" y="5322"/>
                  </a:cubicBezTo>
                  <a:cubicBezTo>
                    <a:pt x="428" y="5322"/>
                    <a:pt x="1" y="5390"/>
                    <a:pt x="428" y="5635"/>
                  </a:cubicBezTo>
                  <a:cubicBezTo>
                    <a:pt x="854" y="5881"/>
                    <a:pt x="4851" y="8188"/>
                    <a:pt x="4851" y="8188"/>
                  </a:cubicBezTo>
                  <a:lnTo>
                    <a:pt x="11407" y="6867"/>
                  </a:lnTo>
                  <a:lnTo>
                    <a:pt x="15482" y="3260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7231120" y="3047327"/>
              <a:ext cx="173589" cy="81539"/>
            </a:xfrm>
            <a:custGeom>
              <a:rect b="b" l="l" r="r" t="t"/>
              <a:pathLst>
                <a:path extrusionOk="0" h="1854" w="3947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6270050" y="2404707"/>
              <a:ext cx="356546" cy="421680"/>
            </a:xfrm>
            <a:custGeom>
              <a:rect b="b" l="l" r="r" t="t"/>
              <a:pathLst>
                <a:path extrusionOk="0" h="9588" w="8107">
                  <a:moveTo>
                    <a:pt x="6983" y="1"/>
                  </a:move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6751443" y="2898018"/>
              <a:ext cx="509948" cy="321494"/>
            </a:xfrm>
            <a:custGeom>
              <a:rect b="b" l="l" r="r" t="t"/>
              <a:pathLst>
                <a:path extrusionOk="0" h="7310" w="11595">
                  <a:moveTo>
                    <a:pt x="601" y="0"/>
                  </a:moveTo>
                  <a:cubicBezTo>
                    <a:pt x="224" y="0"/>
                    <a:pt x="1" y="581"/>
                    <a:pt x="109" y="1351"/>
                  </a:cubicBezTo>
                  <a:lnTo>
                    <a:pt x="10430" y="7310"/>
                  </a:lnTo>
                  <a:lnTo>
                    <a:pt x="11594" y="6279"/>
                  </a:lnTo>
                  <a:cubicBezTo>
                    <a:pt x="11594" y="6279"/>
                    <a:pt x="1365" y="374"/>
                    <a:pt x="846" y="74"/>
                  </a:cubicBezTo>
                  <a:cubicBezTo>
                    <a:pt x="759" y="24"/>
                    <a:pt x="677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6583751" y="2821407"/>
              <a:ext cx="137965" cy="98647"/>
            </a:xfrm>
            <a:custGeom>
              <a:rect b="b" l="l" r="r" t="t"/>
              <a:pathLst>
                <a:path extrusionOk="0" h="2243" w="3137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338" y="1567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5783732" y="2752228"/>
              <a:ext cx="446265" cy="205211"/>
            </a:xfrm>
            <a:custGeom>
              <a:rect b="b" l="l" r="r" t="t"/>
              <a:pathLst>
                <a:path extrusionOk="0" h="4666" w="10147">
                  <a:moveTo>
                    <a:pt x="4679" y="0"/>
                  </a:moveTo>
                  <a:lnTo>
                    <a:pt x="0" y="1263"/>
                  </a:lnTo>
                  <a:lnTo>
                    <a:pt x="5895" y="4666"/>
                  </a:lnTo>
                  <a:lnTo>
                    <a:pt x="10147" y="3522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057500" y="2706007"/>
              <a:ext cx="103925" cy="69972"/>
            </a:xfrm>
            <a:custGeom>
              <a:rect b="b" l="l" r="r" t="t"/>
              <a:pathLst>
                <a:path extrusionOk="0" h="1591" w="2363">
                  <a:moveTo>
                    <a:pt x="2362" y="0"/>
                  </a:moveTo>
                  <a:lnTo>
                    <a:pt x="1" y="638"/>
                  </a:lnTo>
                  <a:lnTo>
                    <a:pt x="1478" y="1590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172505" y="2676717"/>
              <a:ext cx="356810" cy="212160"/>
            </a:xfrm>
            <a:custGeom>
              <a:rect b="b" l="l" r="r" t="t"/>
              <a:pathLst>
                <a:path extrusionOk="0" h="4824" w="8113">
                  <a:moveTo>
                    <a:pt x="2218" y="0"/>
                  </a:moveTo>
                  <a:lnTo>
                    <a:pt x="1557" y="178"/>
                  </a:lnTo>
                  <a:lnTo>
                    <a:pt x="0" y="2987"/>
                  </a:lnTo>
                  <a:lnTo>
                    <a:pt x="0" y="2990"/>
                  </a:lnTo>
                  <a:lnTo>
                    <a:pt x="2850" y="4823"/>
                  </a:lnTo>
                  <a:lnTo>
                    <a:pt x="8113" y="340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6756236" y="2957390"/>
              <a:ext cx="453962" cy="294974"/>
            </a:xfrm>
            <a:custGeom>
              <a:rect b="b" l="l" r="r" t="t"/>
              <a:pathLst>
                <a:path extrusionOk="0" h="6707" w="10322">
                  <a:moveTo>
                    <a:pt x="0" y="1"/>
                  </a:moveTo>
                  <a:cubicBezTo>
                    <a:pt x="0" y="1"/>
                    <a:pt x="1966" y="4363"/>
                    <a:pt x="2368" y="5110"/>
                  </a:cubicBezTo>
                  <a:cubicBezTo>
                    <a:pt x="2768" y="5854"/>
                    <a:pt x="3253" y="6031"/>
                    <a:pt x="4017" y="6195"/>
                  </a:cubicBezTo>
                  <a:cubicBezTo>
                    <a:pt x="4768" y="6355"/>
                    <a:pt x="7457" y="6694"/>
                    <a:pt x="7557" y="6707"/>
                  </a:cubicBezTo>
                  <a:lnTo>
                    <a:pt x="7560" y="6707"/>
                  </a:lnTo>
                  <a:lnTo>
                    <a:pt x="10321" y="5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346309" y="2857866"/>
              <a:ext cx="474808" cy="367805"/>
            </a:xfrm>
            <a:custGeom>
              <a:rect b="b" l="l" r="r" t="t"/>
              <a:pathLst>
                <a:path extrusionOk="0" h="8363" w="10796">
                  <a:moveTo>
                    <a:pt x="5399" y="1"/>
                  </a:moveTo>
                  <a:lnTo>
                    <a:pt x="0" y="1413"/>
                  </a:lnTo>
                  <a:lnTo>
                    <a:pt x="10796" y="8363"/>
                  </a:lnTo>
                  <a:lnTo>
                    <a:pt x="10796" y="8363"/>
                  </a:lnTo>
                  <a:lnTo>
                    <a:pt x="7847" y="141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093079" y="2937863"/>
              <a:ext cx="593114" cy="300427"/>
            </a:xfrm>
            <a:custGeom>
              <a:rect b="b" l="l" r="r" t="t"/>
              <a:pathLst>
                <a:path extrusionOk="0" h="6831" w="13486">
                  <a:moveTo>
                    <a:pt x="4202" y="1"/>
                  </a:moveTo>
                  <a:lnTo>
                    <a:pt x="4" y="1100"/>
                  </a:lnTo>
                  <a:lnTo>
                    <a:pt x="0" y="1107"/>
                  </a:lnTo>
                  <a:lnTo>
                    <a:pt x="9919" y="6831"/>
                  </a:lnTo>
                  <a:lnTo>
                    <a:pt x="13485" y="5980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6594130" y="3239426"/>
              <a:ext cx="267179" cy="111093"/>
            </a:xfrm>
            <a:custGeom>
              <a:rect b="b" l="l" r="r" t="t"/>
              <a:pathLst>
                <a:path extrusionOk="0" h="2526" w="6075">
                  <a:moveTo>
                    <a:pt x="3458" y="1"/>
                  </a:moveTo>
                  <a:lnTo>
                    <a:pt x="0" y="823"/>
                  </a:lnTo>
                  <a:lnTo>
                    <a:pt x="2952" y="2526"/>
                  </a:lnTo>
                  <a:lnTo>
                    <a:pt x="6075" y="1686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6871021" y="3265550"/>
              <a:ext cx="112193" cy="31710"/>
            </a:xfrm>
            <a:custGeom>
              <a:rect b="b" l="l" r="r" t="t"/>
              <a:pathLst>
                <a:path extrusionOk="0" h="721" w="2551">
                  <a:moveTo>
                    <a:pt x="1" y="0"/>
                  </a:moveTo>
                  <a:lnTo>
                    <a:pt x="1158" y="720"/>
                  </a:lnTo>
                  <a:lnTo>
                    <a:pt x="2551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6346309" y="3275621"/>
              <a:ext cx="377700" cy="243341"/>
            </a:xfrm>
            <a:custGeom>
              <a:rect b="b" l="l" r="r" t="t"/>
              <a:pathLst>
                <a:path extrusionOk="0" h="5533" w="8588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5329826" y="3084797"/>
              <a:ext cx="521779" cy="275491"/>
            </a:xfrm>
            <a:custGeom>
              <a:rect b="b" l="l" r="r" t="t"/>
              <a:pathLst>
                <a:path extrusionOk="0" h="6264" w="11864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5990256" y="2986504"/>
              <a:ext cx="539063" cy="307904"/>
            </a:xfrm>
            <a:custGeom>
              <a:rect b="b" l="l" r="r" t="t"/>
              <a:pathLst>
                <a:path extrusionOk="0" h="7001" w="12257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5772429" y="2807774"/>
              <a:ext cx="270565" cy="272588"/>
            </a:xfrm>
            <a:custGeom>
              <a:rect b="b" l="l" r="r" t="t"/>
              <a:pathLst>
                <a:path extrusionOk="0" h="6198" w="6152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5603462" y="2863891"/>
              <a:ext cx="118306" cy="182737"/>
            </a:xfrm>
            <a:custGeom>
              <a:rect b="b" l="l" r="r" t="t"/>
              <a:pathLst>
                <a:path extrusionOk="0" h="4155" w="2690">
                  <a:moveTo>
                    <a:pt x="2690" y="0"/>
                  </a:move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7168" y="3019972"/>
              <a:ext cx="153446" cy="120285"/>
            </a:xfrm>
            <a:custGeom>
              <a:rect b="b" l="l" r="r" t="t"/>
              <a:pathLst>
                <a:path extrusionOk="0" h="2735" w="3489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5733156" y="3121871"/>
              <a:ext cx="565319" cy="322329"/>
            </a:xfrm>
            <a:custGeom>
              <a:rect b="b" l="l" r="r" t="t"/>
              <a:pathLst>
                <a:path extrusionOk="0" h="7329" w="12854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5978250" y="3376025"/>
              <a:ext cx="335963" cy="353115"/>
            </a:xfrm>
            <a:custGeom>
              <a:rect b="b" l="l" r="r" t="t"/>
              <a:pathLst>
                <a:path extrusionOk="0" h="8029" w="7639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280561" y="3556426"/>
              <a:ext cx="201472" cy="196239"/>
            </a:xfrm>
            <a:custGeom>
              <a:rect b="b" l="l" r="r" t="t"/>
              <a:pathLst>
                <a:path extrusionOk="0" h="4462" w="4581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5836110" y="3500309"/>
              <a:ext cx="115008" cy="77317"/>
            </a:xfrm>
            <a:custGeom>
              <a:rect b="b" l="l" r="r" t="t"/>
              <a:pathLst>
                <a:path extrusionOk="0" h="1758" w="2615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5630157" y="3340446"/>
              <a:ext cx="275183" cy="137965"/>
            </a:xfrm>
            <a:custGeom>
              <a:rect b="b" l="l" r="r" t="t"/>
              <a:pathLst>
                <a:path extrusionOk="0" h="3137" w="6257">
                  <a:moveTo>
                    <a:pt x="1363" y="0"/>
                  </a:move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6626543" y="2291550"/>
              <a:ext cx="422560" cy="272896"/>
            </a:xfrm>
            <a:custGeom>
              <a:rect b="b" l="l" r="r" t="t"/>
              <a:pathLst>
                <a:path extrusionOk="0" h="6205" w="9608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7024903" y="2526925"/>
              <a:ext cx="329806" cy="288069"/>
            </a:xfrm>
            <a:custGeom>
              <a:rect b="b" l="l" r="r" t="t"/>
              <a:pathLst>
                <a:path extrusionOk="0" h="6550" w="7499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6861258" y="2556654"/>
              <a:ext cx="279405" cy="326200"/>
            </a:xfrm>
            <a:custGeom>
              <a:rect b="b" l="l" r="r" t="t"/>
              <a:pathLst>
                <a:path extrusionOk="0" h="7417" w="6353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59" y="7396"/>
                    <a:pt x="2110" y="7416"/>
                    <a:pt x="2479" y="7416"/>
                  </a:cubicBezTo>
                  <a:cubicBezTo>
                    <a:pt x="2578" y="7416"/>
                    <a:pt x="2673" y="7416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6666915" y="2587132"/>
              <a:ext cx="192764" cy="281428"/>
            </a:xfrm>
            <a:custGeom>
              <a:rect b="b" l="l" r="r" t="t"/>
              <a:pathLst>
                <a:path extrusionOk="0" h="6399" w="4383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6974943" y="2690966"/>
              <a:ext cx="670387" cy="360152"/>
            </a:xfrm>
            <a:custGeom>
              <a:rect b="b" l="l" r="r" t="t"/>
              <a:pathLst>
                <a:path extrusionOk="0" h="8189" w="15243">
                  <a:moveTo>
                    <a:pt x="9600" y="1"/>
                  </a:moveTo>
                  <a:lnTo>
                    <a:pt x="9600" y="4"/>
                  </a:lnTo>
                  <a:cubicBezTo>
                    <a:pt x="7491" y="3519"/>
                    <a:pt x="2806" y="5328"/>
                    <a:pt x="402" y="5328"/>
                  </a:cubicBezTo>
                  <a:cubicBezTo>
                    <a:pt x="331" y="5328"/>
                    <a:pt x="259" y="5325"/>
                    <a:pt x="188" y="5322"/>
                  </a:cubicBezTo>
                  <a:cubicBezTo>
                    <a:pt x="188" y="5322"/>
                    <a:pt x="0" y="5352"/>
                    <a:pt x="0" y="5444"/>
                  </a:cubicBezTo>
                  <a:cubicBezTo>
                    <a:pt x="0" y="5489"/>
                    <a:pt x="44" y="5553"/>
                    <a:pt x="188" y="5635"/>
                  </a:cubicBezTo>
                  <a:cubicBezTo>
                    <a:pt x="614" y="5881"/>
                    <a:pt x="4611" y="8188"/>
                    <a:pt x="4611" y="8188"/>
                  </a:cubicBezTo>
                  <a:lnTo>
                    <a:pt x="11167" y="6867"/>
                  </a:lnTo>
                  <a:lnTo>
                    <a:pt x="15242" y="3260"/>
                  </a:lnTo>
                  <a:lnTo>
                    <a:pt x="9600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7231120" y="3047327"/>
              <a:ext cx="173589" cy="81539"/>
            </a:xfrm>
            <a:custGeom>
              <a:rect b="b" l="l" r="r" t="t"/>
              <a:pathLst>
                <a:path extrusionOk="0" h="1854" w="3947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6577154" y="2404707"/>
              <a:ext cx="49434" cy="365694"/>
            </a:xfrm>
            <a:custGeom>
              <a:rect b="b" l="l" r="r" t="t"/>
              <a:pathLst>
                <a:path extrusionOk="0" h="8315" w="1124">
                  <a:moveTo>
                    <a:pt x="0" y="1"/>
                  </a:moveTo>
                  <a:lnTo>
                    <a:pt x="0" y="1"/>
                  </a:lnTo>
                  <a:lnTo>
                    <a:pt x="1123" y="8315"/>
                  </a:lnTo>
                  <a:close/>
                </a:path>
              </a:pathLst>
            </a:custGeom>
            <a:solidFill>
              <a:srgbClr val="2E3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6270050" y="2404707"/>
              <a:ext cx="356546" cy="421680"/>
            </a:xfrm>
            <a:custGeom>
              <a:rect b="b" l="l" r="r" t="t"/>
              <a:pathLst>
                <a:path extrusionOk="0" h="9588" w="8107">
                  <a:moveTo>
                    <a:pt x="6983" y="1"/>
                  </a:moveTo>
                  <a:lnTo>
                    <a:pt x="6747" y="209"/>
                  </a:lnTo>
                  <a:cubicBezTo>
                    <a:pt x="5857" y="2485"/>
                    <a:pt x="4737" y="4837"/>
                    <a:pt x="4195" y="5946"/>
                  </a:cubicBezTo>
                  <a:cubicBezTo>
                    <a:pt x="4096" y="6151"/>
                    <a:pt x="3894" y="6264"/>
                    <a:pt x="3690" y="6264"/>
                  </a:cubicBezTo>
                  <a:cubicBezTo>
                    <a:pt x="3587" y="6264"/>
                    <a:pt x="3482" y="6233"/>
                    <a:pt x="3389" y="6175"/>
                  </a:cubicBezTo>
                  <a:lnTo>
                    <a:pt x="1847" y="5301"/>
                  </a:lnTo>
                  <a:cubicBezTo>
                    <a:pt x="1847" y="5301"/>
                    <a:pt x="1680" y="5168"/>
                    <a:pt x="1417" y="4929"/>
                  </a:cubicBez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6755005" y="2898106"/>
              <a:ext cx="506386" cy="321406"/>
            </a:xfrm>
            <a:custGeom>
              <a:rect b="b" l="l" r="r" t="t"/>
              <a:pathLst>
                <a:path extrusionOk="0" h="7308" w="11514">
                  <a:moveTo>
                    <a:pt x="520" y="0"/>
                  </a:moveTo>
                  <a:cubicBezTo>
                    <a:pt x="209" y="0"/>
                    <a:pt x="0" y="396"/>
                    <a:pt x="0" y="969"/>
                  </a:cubicBezTo>
                  <a:cubicBezTo>
                    <a:pt x="0" y="1089"/>
                    <a:pt x="11" y="1219"/>
                    <a:pt x="28" y="1349"/>
                  </a:cubicBezTo>
                  <a:lnTo>
                    <a:pt x="10349" y="7308"/>
                  </a:lnTo>
                  <a:lnTo>
                    <a:pt x="11513" y="6277"/>
                  </a:lnTo>
                  <a:cubicBezTo>
                    <a:pt x="11513" y="6277"/>
                    <a:pt x="1284" y="372"/>
                    <a:pt x="765" y="72"/>
                  </a:cubicBezTo>
                  <a:cubicBezTo>
                    <a:pt x="680" y="21"/>
                    <a:pt x="598" y="0"/>
                    <a:pt x="520" y="0"/>
                  </a:cubicBez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6583751" y="2821407"/>
              <a:ext cx="137965" cy="98647"/>
            </a:xfrm>
            <a:custGeom>
              <a:rect b="b" l="l" r="r" t="t"/>
              <a:pathLst>
                <a:path extrusionOk="0" h="2243" w="3137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440" y="2198"/>
                    <a:pt x="2437" y="2157"/>
                    <a:pt x="2437" y="2113"/>
                  </a:cubicBezTo>
                  <a:cubicBezTo>
                    <a:pt x="2437" y="1492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6346309" y="3275621"/>
              <a:ext cx="377700" cy="243341"/>
            </a:xfrm>
            <a:custGeom>
              <a:rect b="b" l="l" r="r" t="t"/>
              <a:pathLst>
                <a:path extrusionOk="0" h="5533" w="8588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5329826" y="3084797"/>
              <a:ext cx="521779" cy="275491"/>
            </a:xfrm>
            <a:custGeom>
              <a:rect b="b" l="l" r="r" t="t"/>
              <a:pathLst>
                <a:path extrusionOk="0" h="6264" w="11864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5990256" y="2986504"/>
              <a:ext cx="539063" cy="307904"/>
            </a:xfrm>
            <a:custGeom>
              <a:rect b="b" l="l" r="r" t="t"/>
              <a:pathLst>
                <a:path extrusionOk="0" h="7001" w="12257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5772429" y="2807774"/>
              <a:ext cx="270565" cy="272588"/>
            </a:xfrm>
            <a:custGeom>
              <a:rect b="b" l="l" r="r" t="t"/>
              <a:pathLst>
                <a:path extrusionOk="0" h="6198" w="6152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5603462" y="2863891"/>
              <a:ext cx="118306" cy="182737"/>
            </a:xfrm>
            <a:custGeom>
              <a:rect b="b" l="l" r="r" t="t"/>
              <a:pathLst>
                <a:path extrusionOk="0" h="4155" w="2690">
                  <a:moveTo>
                    <a:pt x="2690" y="0"/>
                  </a:moveTo>
                  <a:lnTo>
                    <a:pt x="2174" y="468"/>
                  </a:ln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5417168" y="3019972"/>
              <a:ext cx="153446" cy="120285"/>
            </a:xfrm>
            <a:custGeom>
              <a:rect b="b" l="l" r="r" t="t"/>
              <a:pathLst>
                <a:path extrusionOk="0" h="2735" w="3489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5733156" y="3121871"/>
              <a:ext cx="565319" cy="322329"/>
            </a:xfrm>
            <a:custGeom>
              <a:rect b="b" l="l" r="r" t="t"/>
              <a:pathLst>
                <a:path extrusionOk="0" h="7329" w="12854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5978250" y="3376025"/>
              <a:ext cx="335963" cy="353115"/>
            </a:xfrm>
            <a:custGeom>
              <a:rect b="b" l="l" r="r" t="t"/>
              <a:pathLst>
                <a:path extrusionOk="0" h="8029" w="7639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6280561" y="3556426"/>
              <a:ext cx="201472" cy="196239"/>
            </a:xfrm>
            <a:custGeom>
              <a:rect b="b" l="l" r="r" t="t"/>
              <a:pathLst>
                <a:path extrusionOk="0" h="4462" w="4581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836110" y="3500309"/>
              <a:ext cx="115008" cy="77317"/>
            </a:xfrm>
            <a:custGeom>
              <a:rect b="b" l="l" r="r" t="t"/>
              <a:pathLst>
                <a:path extrusionOk="0" h="1758" w="2615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5630157" y="3340446"/>
              <a:ext cx="275183" cy="137965"/>
            </a:xfrm>
            <a:custGeom>
              <a:rect b="b" l="l" r="r" t="t"/>
              <a:pathLst>
                <a:path extrusionOk="0" h="3137" w="6257">
                  <a:moveTo>
                    <a:pt x="1363" y="0"/>
                  </a:moveTo>
                  <a:lnTo>
                    <a:pt x="4" y="1195"/>
                  </a:ln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4931905" y="3239426"/>
              <a:ext cx="384605" cy="177899"/>
            </a:xfrm>
            <a:custGeom>
              <a:rect b="b" l="l" r="r" t="t"/>
              <a:pathLst>
                <a:path extrusionOk="0" h="4045" w="8745">
                  <a:moveTo>
                    <a:pt x="7373" y="1"/>
                  </a:moveTo>
                  <a:lnTo>
                    <a:pt x="0" y="1984"/>
                  </a:lnTo>
                  <a:lnTo>
                    <a:pt x="3570" y="4045"/>
                  </a:lnTo>
                  <a:lnTo>
                    <a:pt x="8745" y="3438"/>
                  </a:lnTo>
                  <a:lnTo>
                    <a:pt x="737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5297413" y="3219460"/>
              <a:ext cx="276062" cy="165937"/>
            </a:xfrm>
            <a:custGeom>
              <a:rect b="b" l="l" r="r" t="t"/>
              <a:pathLst>
                <a:path extrusionOk="0" h="3773" w="6277">
                  <a:moveTo>
                    <a:pt x="737" y="1"/>
                  </a:moveTo>
                  <a:lnTo>
                    <a:pt x="0" y="198"/>
                  </a:lnTo>
                  <a:lnTo>
                    <a:pt x="1448" y="3772"/>
                  </a:lnTo>
                  <a:lnTo>
                    <a:pt x="6276" y="320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5151491" y="3392956"/>
              <a:ext cx="626583" cy="252841"/>
            </a:xfrm>
            <a:custGeom>
              <a:rect b="b" l="l" r="r" t="t"/>
              <a:pathLst>
                <a:path extrusionOk="0" h="5749" w="14247">
                  <a:moveTo>
                    <a:pt x="10884" y="1"/>
                  </a:moveTo>
                  <a:lnTo>
                    <a:pt x="1" y="1377"/>
                  </a:lnTo>
                  <a:lnTo>
                    <a:pt x="7571" y="5748"/>
                  </a:lnTo>
                  <a:lnTo>
                    <a:pt x="14247" y="1943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5905289" y="3609113"/>
              <a:ext cx="307024" cy="251478"/>
            </a:xfrm>
            <a:custGeom>
              <a:rect b="b" l="l" r="r" t="t"/>
              <a:pathLst>
                <a:path extrusionOk="0" h="5718" w="6981">
                  <a:moveTo>
                    <a:pt x="2257" y="0"/>
                  </a:moveTo>
                  <a:lnTo>
                    <a:pt x="1" y="5718"/>
                  </a:lnTo>
                  <a:lnTo>
                    <a:pt x="5499" y="4236"/>
                  </a:lnTo>
                  <a:lnTo>
                    <a:pt x="6981" y="272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5541628" y="3511831"/>
              <a:ext cx="408486" cy="338558"/>
            </a:xfrm>
            <a:custGeom>
              <a:rect b="b" l="l" r="r" t="t"/>
              <a:pathLst>
                <a:path extrusionOk="0" h="7698" w="9288">
                  <a:moveTo>
                    <a:pt x="6696" y="1"/>
                  </a:moveTo>
                  <a:lnTo>
                    <a:pt x="0" y="3793"/>
                  </a:lnTo>
                  <a:lnTo>
                    <a:pt x="6761" y="7697"/>
                  </a:lnTo>
                  <a:lnTo>
                    <a:pt x="9287" y="1496"/>
                  </a:lnTo>
                  <a:lnTo>
                    <a:pt x="669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6183895" y="1995132"/>
              <a:ext cx="382934" cy="681470"/>
            </a:xfrm>
            <a:custGeom>
              <a:rect b="b" l="l" r="r" t="t"/>
              <a:pathLst>
                <a:path extrusionOk="0" h="15495" w="8707">
                  <a:moveTo>
                    <a:pt x="5095" y="2657"/>
                  </a:moveTo>
                  <a:cubicBezTo>
                    <a:pt x="5777" y="2657"/>
                    <a:pt x="6246" y="3202"/>
                    <a:pt x="6246" y="4144"/>
                  </a:cubicBezTo>
                  <a:cubicBezTo>
                    <a:pt x="6246" y="5471"/>
                    <a:pt x="5314" y="7085"/>
                    <a:pt x="4164" y="7748"/>
                  </a:cubicBezTo>
                  <a:cubicBezTo>
                    <a:pt x="3830" y="7941"/>
                    <a:pt x="3514" y="8033"/>
                    <a:pt x="3234" y="8033"/>
                  </a:cubicBezTo>
                  <a:cubicBezTo>
                    <a:pt x="2551" y="8033"/>
                    <a:pt x="2082" y="7488"/>
                    <a:pt x="2082" y="6546"/>
                  </a:cubicBezTo>
                  <a:cubicBezTo>
                    <a:pt x="2700" y="6447"/>
                    <a:pt x="4256" y="3791"/>
                    <a:pt x="4164" y="2942"/>
                  </a:cubicBezTo>
                  <a:cubicBezTo>
                    <a:pt x="4499" y="2748"/>
                    <a:pt x="4815" y="2657"/>
                    <a:pt x="5095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9"/>
                  </a:cubicBezTo>
                  <a:cubicBezTo>
                    <a:pt x="1864" y="1863"/>
                    <a:pt x="0" y="5235"/>
                    <a:pt x="0" y="8065"/>
                  </a:cubicBezTo>
                  <a:lnTo>
                    <a:pt x="0" y="8710"/>
                  </a:lnTo>
                  <a:cubicBezTo>
                    <a:pt x="0" y="11539"/>
                    <a:pt x="3806" y="14614"/>
                    <a:pt x="3806" y="14614"/>
                  </a:cubicBezTo>
                  <a:lnTo>
                    <a:pt x="5362" y="15495"/>
                  </a:lnTo>
                  <a:cubicBezTo>
                    <a:pt x="5362" y="15495"/>
                    <a:pt x="4427" y="14430"/>
                    <a:pt x="4533" y="14208"/>
                  </a:cubicBezTo>
                  <a:cubicBezTo>
                    <a:pt x="5553" y="12119"/>
                    <a:pt x="8325" y="6212"/>
                    <a:pt x="8325" y="3901"/>
                  </a:cubicBezTo>
                  <a:lnTo>
                    <a:pt x="8325" y="3259"/>
                  </a:lnTo>
                  <a:cubicBezTo>
                    <a:pt x="8325" y="2740"/>
                    <a:pt x="8263" y="2280"/>
                    <a:pt x="8147" y="1877"/>
                  </a:cubicBezTo>
                  <a:lnTo>
                    <a:pt x="8147" y="1877"/>
                  </a:lnTo>
                  <a:lnTo>
                    <a:pt x="8325" y="1979"/>
                  </a:lnTo>
                  <a:lnTo>
                    <a:pt x="8706" y="1259"/>
                  </a:lnTo>
                  <a:lnTo>
                    <a:pt x="7126" y="351"/>
                  </a:lnTo>
                  <a:cubicBezTo>
                    <a:pt x="6781" y="121"/>
                    <a:pt x="6376" y="0"/>
                    <a:pt x="5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6257164" y="2037396"/>
              <a:ext cx="366090" cy="642812"/>
            </a:xfrm>
            <a:custGeom>
              <a:rect b="b" l="l" r="r" t="t"/>
              <a:pathLst>
                <a:path extrusionOk="0" h="14616" w="8324">
                  <a:moveTo>
                    <a:pt x="5090" y="2657"/>
                  </a:moveTo>
                  <a:cubicBezTo>
                    <a:pt x="5773" y="2657"/>
                    <a:pt x="6242" y="3201"/>
                    <a:pt x="6242" y="4141"/>
                  </a:cubicBezTo>
                  <a:cubicBezTo>
                    <a:pt x="6242" y="5469"/>
                    <a:pt x="5310" y="7083"/>
                    <a:pt x="4164" y="7749"/>
                  </a:cubicBezTo>
                  <a:cubicBezTo>
                    <a:pt x="3829" y="7941"/>
                    <a:pt x="3514" y="8033"/>
                    <a:pt x="3234" y="8033"/>
                  </a:cubicBezTo>
                  <a:cubicBezTo>
                    <a:pt x="2551" y="8033"/>
                    <a:pt x="2082" y="7489"/>
                    <a:pt x="2082" y="6547"/>
                  </a:cubicBezTo>
                  <a:cubicBezTo>
                    <a:pt x="2082" y="5220"/>
                    <a:pt x="3014" y="3605"/>
                    <a:pt x="4164" y="2940"/>
                  </a:cubicBezTo>
                  <a:cubicBezTo>
                    <a:pt x="4496" y="2748"/>
                    <a:pt x="4811" y="2657"/>
                    <a:pt x="5090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7"/>
                  </a:cubicBezTo>
                  <a:cubicBezTo>
                    <a:pt x="1864" y="1865"/>
                    <a:pt x="0" y="5237"/>
                    <a:pt x="0" y="8066"/>
                  </a:cubicBezTo>
                  <a:lnTo>
                    <a:pt x="0" y="8708"/>
                  </a:lnTo>
                  <a:cubicBezTo>
                    <a:pt x="0" y="10889"/>
                    <a:pt x="2467" y="13417"/>
                    <a:pt x="3604" y="14466"/>
                  </a:cubicBezTo>
                  <a:cubicBezTo>
                    <a:pt x="3714" y="14567"/>
                    <a:pt x="3850" y="14616"/>
                    <a:pt x="3984" y="14616"/>
                  </a:cubicBezTo>
                  <a:cubicBezTo>
                    <a:pt x="4189" y="14616"/>
                    <a:pt x="4389" y="14504"/>
                    <a:pt x="4488" y="14298"/>
                  </a:cubicBezTo>
                  <a:cubicBezTo>
                    <a:pt x="5468" y="12291"/>
                    <a:pt x="8324" y="6247"/>
                    <a:pt x="8324" y="3903"/>
                  </a:cubicBezTo>
                  <a:lnTo>
                    <a:pt x="8324" y="3257"/>
                  </a:lnTo>
                  <a:cubicBezTo>
                    <a:pt x="8324" y="1205"/>
                    <a:pt x="7343" y="0"/>
                    <a:pt x="592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6257164" y="2037440"/>
              <a:ext cx="366090" cy="642768"/>
            </a:xfrm>
            <a:custGeom>
              <a:rect b="b" l="l" r="r" t="t"/>
              <a:pathLst>
                <a:path extrusionOk="0" h="14615" w="8324">
                  <a:moveTo>
                    <a:pt x="5092" y="2656"/>
                  </a:moveTo>
                  <a:cubicBezTo>
                    <a:pt x="5775" y="2656"/>
                    <a:pt x="6242" y="3202"/>
                    <a:pt x="6242" y="4140"/>
                  </a:cubicBezTo>
                  <a:cubicBezTo>
                    <a:pt x="6242" y="5468"/>
                    <a:pt x="5310" y="7082"/>
                    <a:pt x="4164" y="7748"/>
                  </a:cubicBezTo>
                  <a:cubicBezTo>
                    <a:pt x="3830" y="7939"/>
                    <a:pt x="3512" y="8031"/>
                    <a:pt x="3232" y="8031"/>
                  </a:cubicBezTo>
                  <a:cubicBezTo>
                    <a:pt x="2658" y="8031"/>
                    <a:pt x="2235" y="7646"/>
                    <a:pt x="2116" y="6966"/>
                  </a:cubicBezTo>
                  <a:cubicBezTo>
                    <a:pt x="2092" y="6836"/>
                    <a:pt x="2082" y="6696"/>
                    <a:pt x="2082" y="6546"/>
                  </a:cubicBezTo>
                  <a:cubicBezTo>
                    <a:pt x="2082" y="5219"/>
                    <a:pt x="3014" y="3604"/>
                    <a:pt x="4164" y="2939"/>
                  </a:cubicBezTo>
                  <a:cubicBezTo>
                    <a:pt x="4495" y="2747"/>
                    <a:pt x="4812" y="2656"/>
                    <a:pt x="5092" y="2656"/>
                  </a:cubicBezTo>
                  <a:close/>
                  <a:moveTo>
                    <a:pt x="5928" y="0"/>
                  </a:moveTo>
                  <a:cubicBezTo>
                    <a:pt x="5392" y="0"/>
                    <a:pt x="4795" y="171"/>
                    <a:pt x="4164" y="536"/>
                  </a:cubicBezTo>
                  <a:cubicBezTo>
                    <a:pt x="2515" y="1488"/>
                    <a:pt x="1092" y="3489"/>
                    <a:pt x="416" y="5587"/>
                  </a:cubicBezTo>
                  <a:cubicBezTo>
                    <a:pt x="150" y="6417"/>
                    <a:pt x="0" y="7263"/>
                    <a:pt x="0" y="8065"/>
                  </a:cubicBezTo>
                  <a:lnTo>
                    <a:pt x="0" y="8707"/>
                  </a:lnTo>
                  <a:cubicBezTo>
                    <a:pt x="0" y="10888"/>
                    <a:pt x="2467" y="13416"/>
                    <a:pt x="3604" y="14465"/>
                  </a:cubicBezTo>
                  <a:cubicBezTo>
                    <a:pt x="3713" y="14563"/>
                    <a:pt x="3850" y="14615"/>
                    <a:pt x="3983" y="14615"/>
                  </a:cubicBezTo>
                  <a:cubicBezTo>
                    <a:pt x="4187" y="14615"/>
                    <a:pt x="4389" y="14502"/>
                    <a:pt x="4488" y="14297"/>
                  </a:cubicBezTo>
                  <a:cubicBezTo>
                    <a:pt x="5468" y="12290"/>
                    <a:pt x="8324" y="6246"/>
                    <a:pt x="8324" y="3902"/>
                  </a:cubicBezTo>
                  <a:lnTo>
                    <a:pt x="8324" y="3256"/>
                  </a:lnTo>
                  <a:cubicBezTo>
                    <a:pt x="8324" y="1205"/>
                    <a:pt x="7344" y="0"/>
                    <a:pt x="5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5151227" y="1167450"/>
              <a:ext cx="822998" cy="1082436"/>
            </a:xfrm>
            <a:custGeom>
              <a:rect b="b" l="l" r="r" t="t"/>
              <a:pathLst>
                <a:path extrusionOk="0" h="24612" w="18713">
                  <a:moveTo>
                    <a:pt x="13050" y="1"/>
                  </a:moveTo>
                  <a:cubicBezTo>
                    <a:pt x="11838" y="1"/>
                    <a:pt x="10469" y="397"/>
                    <a:pt x="9020" y="1232"/>
                  </a:cubicBezTo>
                  <a:cubicBezTo>
                    <a:pt x="4038" y="4110"/>
                    <a:pt x="0" y="11107"/>
                    <a:pt x="0" y="16857"/>
                  </a:cubicBezTo>
                  <a:cubicBezTo>
                    <a:pt x="0" y="19717"/>
                    <a:pt x="996" y="21731"/>
                    <a:pt x="2611" y="22680"/>
                  </a:cubicBezTo>
                  <a:lnTo>
                    <a:pt x="2611" y="22683"/>
                  </a:lnTo>
                  <a:lnTo>
                    <a:pt x="2635" y="22697"/>
                  </a:lnTo>
                  <a:cubicBezTo>
                    <a:pt x="2642" y="22697"/>
                    <a:pt x="2645" y="22701"/>
                    <a:pt x="2648" y="22704"/>
                  </a:cubicBezTo>
                  <a:lnTo>
                    <a:pt x="5952" y="24612"/>
                  </a:lnTo>
                  <a:lnTo>
                    <a:pt x="6525" y="23100"/>
                  </a:lnTo>
                  <a:cubicBezTo>
                    <a:pt x="7321" y="22905"/>
                    <a:pt x="8157" y="22567"/>
                    <a:pt x="9020" y="22069"/>
                  </a:cubicBezTo>
                  <a:cubicBezTo>
                    <a:pt x="14003" y="19192"/>
                    <a:pt x="18045" y="12195"/>
                    <a:pt x="18045" y="6441"/>
                  </a:cubicBezTo>
                  <a:cubicBezTo>
                    <a:pt x="18045" y="5448"/>
                    <a:pt x="17922" y="4564"/>
                    <a:pt x="17696" y="3782"/>
                  </a:cubicBezTo>
                  <a:lnTo>
                    <a:pt x="18713" y="2513"/>
                  </a:lnTo>
                  <a:lnTo>
                    <a:pt x="15406" y="605"/>
                  </a:lnTo>
                  <a:cubicBezTo>
                    <a:pt x="15403" y="602"/>
                    <a:pt x="15400" y="598"/>
                    <a:pt x="15396" y="598"/>
                  </a:cubicBezTo>
                  <a:lnTo>
                    <a:pt x="15369" y="584"/>
                  </a:lnTo>
                  <a:cubicBezTo>
                    <a:pt x="14693" y="200"/>
                    <a:pt x="13911" y="1"/>
                    <a:pt x="130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5557944" y="938100"/>
              <a:ext cx="234062" cy="335391"/>
            </a:xfrm>
            <a:custGeom>
              <a:rect b="b" l="l" r="r" t="t"/>
              <a:pathLst>
                <a:path extrusionOk="0" h="7626" w="5322">
                  <a:moveTo>
                    <a:pt x="1510" y="1"/>
                  </a:moveTo>
                  <a:cubicBezTo>
                    <a:pt x="1425" y="1"/>
                    <a:pt x="1360" y="69"/>
                    <a:pt x="1360" y="151"/>
                  </a:cubicBezTo>
                  <a:cubicBezTo>
                    <a:pt x="1360" y="233"/>
                    <a:pt x="1425" y="301"/>
                    <a:pt x="1510" y="301"/>
                  </a:cubicBezTo>
                  <a:cubicBezTo>
                    <a:pt x="3444" y="301"/>
                    <a:pt x="5021" y="1874"/>
                    <a:pt x="5021" y="3813"/>
                  </a:cubicBezTo>
                  <a:cubicBezTo>
                    <a:pt x="5021" y="5751"/>
                    <a:pt x="3444" y="7325"/>
                    <a:pt x="1510" y="7325"/>
                  </a:cubicBezTo>
                  <a:cubicBezTo>
                    <a:pt x="1066" y="7325"/>
                    <a:pt x="632" y="7246"/>
                    <a:pt x="226" y="7082"/>
                  </a:cubicBezTo>
                  <a:cubicBezTo>
                    <a:pt x="209" y="7076"/>
                    <a:pt x="191" y="7073"/>
                    <a:pt x="174" y="7073"/>
                  </a:cubicBezTo>
                  <a:cubicBezTo>
                    <a:pt x="113" y="7073"/>
                    <a:pt x="56" y="7109"/>
                    <a:pt x="32" y="7168"/>
                  </a:cubicBezTo>
                  <a:cubicBezTo>
                    <a:pt x="1" y="7246"/>
                    <a:pt x="39" y="7332"/>
                    <a:pt x="117" y="7362"/>
                  </a:cubicBezTo>
                  <a:cubicBezTo>
                    <a:pt x="561" y="7537"/>
                    <a:pt x="1028" y="7625"/>
                    <a:pt x="1510" y="7625"/>
                  </a:cubicBezTo>
                  <a:cubicBezTo>
                    <a:pt x="3612" y="7625"/>
                    <a:pt x="5322" y="5915"/>
                    <a:pt x="5322" y="3813"/>
                  </a:cubicBezTo>
                  <a:cubicBezTo>
                    <a:pt x="5322" y="1710"/>
                    <a:pt x="3612" y="1"/>
                    <a:pt x="1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5298161" y="1252241"/>
              <a:ext cx="793619" cy="1024822"/>
            </a:xfrm>
            <a:custGeom>
              <a:rect b="b" l="l" r="r" t="t"/>
              <a:pathLst>
                <a:path extrusionOk="0" h="23302" w="18045">
                  <a:moveTo>
                    <a:pt x="13052" y="1"/>
                  </a:moveTo>
                  <a:cubicBezTo>
                    <a:pt x="11838" y="1"/>
                    <a:pt x="10469" y="397"/>
                    <a:pt x="9021" y="1233"/>
                  </a:cubicBezTo>
                  <a:cubicBezTo>
                    <a:pt x="4038" y="4110"/>
                    <a:pt x="0" y="11107"/>
                    <a:pt x="0" y="16861"/>
                  </a:cubicBezTo>
                  <a:cubicBezTo>
                    <a:pt x="0" y="20941"/>
                    <a:pt x="2032" y="23302"/>
                    <a:pt x="4992" y="23302"/>
                  </a:cubicBezTo>
                  <a:cubicBezTo>
                    <a:pt x="6204" y="23302"/>
                    <a:pt x="7573" y="22905"/>
                    <a:pt x="9021" y="22069"/>
                  </a:cubicBezTo>
                  <a:cubicBezTo>
                    <a:pt x="14004" y="19193"/>
                    <a:pt x="18045" y="12196"/>
                    <a:pt x="18045" y="6441"/>
                  </a:cubicBezTo>
                  <a:cubicBezTo>
                    <a:pt x="18045" y="2360"/>
                    <a:pt x="16012" y="1"/>
                    <a:pt x="130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5406657" y="1360781"/>
              <a:ext cx="576578" cy="807781"/>
            </a:xfrm>
            <a:custGeom>
              <a:rect b="b" l="l" r="r" t="t"/>
              <a:pathLst>
                <a:path extrusionOk="0" h="18367" w="13110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1083" y="17960"/>
                    <a:pt x="1656" y="18366"/>
                    <a:pt x="2527" y="18366"/>
                  </a:cubicBezTo>
                  <a:cubicBezTo>
                    <a:pt x="3332" y="18366"/>
                    <a:pt x="4298" y="18052"/>
                    <a:pt x="5322" y="17465"/>
                  </a:cubicBezTo>
                  <a:cubicBezTo>
                    <a:pt x="9543" y="15025"/>
                    <a:pt x="13110" y="8847"/>
                    <a:pt x="13110" y="3973"/>
                  </a:cubicBezTo>
                  <a:cubicBezTo>
                    <a:pt x="13110" y="2806"/>
                    <a:pt x="12875" y="123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5406657" y="1360781"/>
              <a:ext cx="503043" cy="765296"/>
            </a:xfrm>
            <a:custGeom>
              <a:rect b="b" l="l" r="r" t="t"/>
              <a:pathLst>
                <a:path extrusionOk="0" h="17401" w="11438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755" y="17400"/>
                    <a:pt x="803" y="17400"/>
                    <a:pt x="854" y="17400"/>
                  </a:cubicBezTo>
                  <a:cubicBezTo>
                    <a:pt x="1663" y="17400"/>
                    <a:pt x="2629" y="17089"/>
                    <a:pt x="3649" y="16499"/>
                  </a:cubicBezTo>
                  <a:cubicBezTo>
                    <a:pt x="7871" y="14062"/>
                    <a:pt x="11438" y="7885"/>
                    <a:pt x="11438" y="3011"/>
                  </a:cubicBezTo>
                  <a:cubicBezTo>
                    <a:pt x="11438" y="2270"/>
                    <a:pt x="11345" y="925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5558912" y="1656671"/>
              <a:ext cx="84661" cy="105992"/>
            </a:xfrm>
            <a:custGeom>
              <a:rect b="b" l="l" r="r" t="t"/>
              <a:pathLst>
                <a:path extrusionOk="0" h="2410" w="1925">
                  <a:moveTo>
                    <a:pt x="260" y="1"/>
                  </a:moveTo>
                  <a:cubicBezTo>
                    <a:pt x="137" y="1"/>
                    <a:pt x="0" y="284"/>
                    <a:pt x="71" y="423"/>
                  </a:cubicBezTo>
                  <a:lnTo>
                    <a:pt x="1099" y="2409"/>
                  </a:lnTo>
                  <a:lnTo>
                    <a:pt x="1924" y="884"/>
                  </a:lnTo>
                  <a:lnTo>
                    <a:pt x="297" y="10"/>
                  </a:lnTo>
                  <a:cubicBezTo>
                    <a:pt x="285" y="4"/>
                    <a:pt x="272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5631829" y="1724178"/>
              <a:ext cx="84837" cy="105992"/>
            </a:xfrm>
            <a:custGeom>
              <a:rect b="b" l="l" r="r" t="t"/>
              <a:pathLst>
                <a:path extrusionOk="0" h="2410" w="1929">
                  <a:moveTo>
                    <a:pt x="830" y="0"/>
                  </a:moveTo>
                  <a:lnTo>
                    <a:pt x="0" y="1526"/>
                  </a:lnTo>
                  <a:lnTo>
                    <a:pt x="1628" y="2400"/>
                  </a:lnTo>
                  <a:cubicBezTo>
                    <a:pt x="1640" y="2406"/>
                    <a:pt x="1653" y="2409"/>
                    <a:pt x="1665" y="2409"/>
                  </a:cubicBezTo>
                  <a:cubicBezTo>
                    <a:pt x="1788" y="2409"/>
                    <a:pt x="1928" y="2126"/>
                    <a:pt x="1854" y="1986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5605397" y="1510089"/>
              <a:ext cx="67905" cy="221175"/>
            </a:xfrm>
            <a:custGeom>
              <a:rect b="b" l="l" r="r" t="t"/>
              <a:pathLst>
                <a:path extrusionOk="0" h="5029" w="1544">
                  <a:moveTo>
                    <a:pt x="1100" y="1"/>
                  </a:moveTo>
                  <a:cubicBezTo>
                    <a:pt x="991" y="1"/>
                    <a:pt x="847" y="151"/>
                    <a:pt x="806" y="383"/>
                  </a:cubicBezTo>
                  <a:lnTo>
                    <a:pt x="1" y="5029"/>
                  </a:lnTo>
                  <a:lnTo>
                    <a:pt x="1" y="5029"/>
                  </a:lnTo>
                  <a:lnTo>
                    <a:pt x="1543" y="4250"/>
                  </a:lnTo>
                  <a:lnTo>
                    <a:pt x="1226" y="172"/>
                  </a:lnTo>
                  <a:cubicBezTo>
                    <a:pt x="1216" y="53"/>
                    <a:pt x="1164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5602099" y="1755535"/>
              <a:ext cx="68037" cy="221175"/>
            </a:xfrm>
            <a:custGeom>
              <a:rect b="b" l="l" r="r" t="t"/>
              <a:pathLst>
                <a:path extrusionOk="0" h="5029" w="1547">
                  <a:moveTo>
                    <a:pt x="1547" y="1"/>
                  </a:moveTo>
                  <a:lnTo>
                    <a:pt x="0" y="779"/>
                  </a:lnTo>
                  <a:lnTo>
                    <a:pt x="318" y="4857"/>
                  </a:lnTo>
                  <a:cubicBezTo>
                    <a:pt x="328" y="4976"/>
                    <a:pt x="380" y="5029"/>
                    <a:pt x="443" y="5029"/>
                  </a:cubicBezTo>
                  <a:cubicBezTo>
                    <a:pt x="552" y="5029"/>
                    <a:pt x="697" y="4878"/>
                    <a:pt x="738" y="4646"/>
                  </a:cubicBezTo>
                  <a:lnTo>
                    <a:pt x="15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5478870" y="1702717"/>
              <a:ext cx="142055" cy="129433"/>
            </a:xfrm>
            <a:custGeom>
              <a:rect b="b" l="l" r="r" t="t"/>
              <a:pathLst>
                <a:path extrusionOk="0" h="2943" w="3230">
                  <a:moveTo>
                    <a:pt x="3229" y="1"/>
                  </a:moveTo>
                  <a:lnTo>
                    <a:pt x="256" y="2318"/>
                  </a:lnTo>
                  <a:cubicBezTo>
                    <a:pt x="36" y="2490"/>
                    <a:pt x="0" y="2943"/>
                    <a:pt x="191" y="2943"/>
                  </a:cubicBezTo>
                  <a:cubicBezTo>
                    <a:pt x="200" y="2943"/>
                    <a:pt x="211" y="2941"/>
                    <a:pt x="222" y="2939"/>
                  </a:cubicBezTo>
                  <a:lnTo>
                    <a:pt x="3103" y="2301"/>
                  </a:lnTo>
                  <a:lnTo>
                    <a:pt x="3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5654478" y="1654648"/>
              <a:ext cx="142187" cy="129477"/>
            </a:xfrm>
            <a:custGeom>
              <a:rect b="b" l="l" r="r" t="t"/>
              <a:pathLst>
                <a:path extrusionOk="0" h="2944" w="3233">
                  <a:moveTo>
                    <a:pt x="3039" y="1"/>
                  </a:moveTo>
                  <a:cubicBezTo>
                    <a:pt x="3029" y="1"/>
                    <a:pt x="3018" y="2"/>
                    <a:pt x="3007" y="4"/>
                  </a:cubicBezTo>
                  <a:lnTo>
                    <a:pt x="131" y="643"/>
                  </a:lnTo>
                  <a:lnTo>
                    <a:pt x="0" y="2943"/>
                  </a:lnTo>
                  <a:lnTo>
                    <a:pt x="2974" y="626"/>
                  </a:lnTo>
                  <a:cubicBezTo>
                    <a:pt x="3197" y="454"/>
                    <a:pt x="3233" y="1"/>
                    <a:pt x="3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5488633" y="1811520"/>
              <a:ext cx="92226" cy="20451"/>
            </a:xfrm>
            <a:custGeom>
              <a:rect b="b" l="l" r="r" t="t"/>
              <a:pathLst>
                <a:path extrusionOk="0" h="465" w="2097">
                  <a:moveTo>
                    <a:pt x="2096" y="0"/>
                  </a:moveTo>
                  <a:lnTo>
                    <a:pt x="0" y="4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5587102" y="1666478"/>
              <a:ext cx="101198" cy="153842"/>
            </a:xfrm>
            <a:custGeom>
              <a:rect b="b" l="l" r="r" t="t"/>
              <a:pathLst>
                <a:path extrusionOk="0" h="3498" w="2301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5587102" y="1666478"/>
              <a:ext cx="101198" cy="153842"/>
            </a:xfrm>
            <a:custGeom>
              <a:rect b="b" l="l" r="r" t="t"/>
              <a:pathLst>
                <a:path extrusionOk="0" h="3498" w="2301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5605089" y="1693789"/>
              <a:ext cx="65354" cy="99219"/>
            </a:xfrm>
            <a:custGeom>
              <a:rect b="b" l="l" r="r" t="t"/>
              <a:pathLst>
                <a:path extrusionOk="0" h="2256" w="1486">
                  <a:moveTo>
                    <a:pt x="1030" y="1"/>
                  </a:moveTo>
                  <a:cubicBezTo>
                    <a:pt x="959" y="1"/>
                    <a:pt x="883" y="20"/>
                    <a:pt x="803" y="60"/>
                  </a:cubicBezTo>
                  <a:cubicBezTo>
                    <a:pt x="407" y="261"/>
                    <a:pt x="58" y="900"/>
                    <a:pt x="25" y="1490"/>
                  </a:cubicBezTo>
                  <a:cubicBezTo>
                    <a:pt x="0" y="1961"/>
                    <a:pt x="182" y="2256"/>
                    <a:pt x="457" y="2256"/>
                  </a:cubicBezTo>
                  <a:cubicBezTo>
                    <a:pt x="527" y="2256"/>
                    <a:pt x="603" y="2237"/>
                    <a:pt x="683" y="2197"/>
                  </a:cubicBezTo>
                  <a:cubicBezTo>
                    <a:pt x="1079" y="1995"/>
                    <a:pt x="1424" y="1357"/>
                    <a:pt x="1458" y="766"/>
                  </a:cubicBezTo>
                  <a:cubicBezTo>
                    <a:pt x="1485" y="296"/>
                    <a:pt x="1304" y="1"/>
                    <a:pt x="1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5537098" y="1189087"/>
              <a:ext cx="168619" cy="114084"/>
            </a:xfrm>
            <a:custGeom>
              <a:rect b="b" l="l" r="r" t="t"/>
              <a:pathLst>
                <a:path extrusionOk="0" h="2594" w="3834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5537098" y="1189087"/>
              <a:ext cx="168619" cy="114084"/>
            </a:xfrm>
            <a:custGeom>
              <a:rect b="b" l="l" r="r" t="t"/>
              <a:pathLst>
                <a:path extrusionOk="0" h="2594" w="3834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5530193" y="1147044"/>
              <a:ext cx="182561" cy="96052"/>
            </a:xfrm>
            <a:custGeom>
              <a:rect b="b" l="l" r="r" t="t"/>
              <a:pathLst>
                <a:path extrusionOk="0" h="2184" w="4151">
                  <a:moveTo>
                    <a:pt x="2074" y="1"/>
                  </a:moveTo>
                  <a:cubicBezTo>
                    <a:pt x="1590" y="1"/>
                    <a:pt x="1106" y="108"/>
                    <a:pt x="738" y="321"/>
                  </a:cubicBezTo>
                  <a:cubicBezTo>
                    <a:pt x="0" y="748"/>
                    <a:pt x="0" y="1438"/>
                    <a:pt x="738" y="1864"/>
                  </a:cubicBezTo>
                  <a:cubicBezTo>
                    <a:pt x="1106" y="2077"/>
                    <a:pt x="1590" y="2184"/>
                    <a:pt x="2074" y="2184"/>
                  </a:cubicBezTo>
                  <a:cubicBezTo>
                    <a:pt x="2558" y="2184"/>
                    <a:pt x="3042" y="2077"/>
                    <a:pt x="3410" y="1864"/>
                  </a:cubicBezTo>
                  <a:cubicBezTo>
                    <a:pt x="4151" y="1438"/>
                    <a:pt x="4151" y="748"/>
                    <a:pt x="3410" y="321"/>
                  </a:cubicBezTo>
                  <a:cubicBezTo>
                    <a:pt x="3042" y="108"/>
                    <a:pt x="2558" y="1"/>
                    <a:pt x="207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5506357" y="1127473"/>
              <a:ext cx="235997" cy="115579"/>
            </a:xfrm>
            <a:custGeom>
              <a:rect b="b" l="l" r="r" t="t"/>
              <a:pathLst>
                <a:path extrusionOk="0" h="2628" w="5366">
                  <a:moveTo>
                    <a:pt x="2682" y="0"/>
                  </a:moveTo>
                  <a:cubicBezTo>
                    <a:pt x="2241" y="0"/>
                    <a:pt x="1800" y="63"/>
                    <a:pt x="1402" y="189"/>
                  </a:cubicBezTo>
                  <a:lnTo>
                    <a:pt x="34" y="189"/>
                  </a:lnTo>
                  <a:lnTo>
                    <a:pt x="34" y="1009"/>
                  </a:lnTo>
                  <a:lnTo>
                    <a:pt x="41" y="1009"/>
                  </a:lnTo>
                  <a:cubicBezTo>
                    <a:pt x="0" y="1429"/>
                    <a:pt x="252" y="1859"/>
                    <a:pt x="809" y="2182"/>
                  </a:cubicBezTo>
                  <a:cubicBezTo>
                    <a:pt x="1326" y="2479"/>
                    <a:pt x="2003" y="2628"/>
                    <a:pt x="2681" y="2628"/>
                  </a:cubicBezTo>
                  <a:cubicBezTo>
                    <a:pt x="3358" y="2628"/>
                    <a:pt x="4036" y="2479"/>
                    <a:pt x="4553" y="2182"/>
                  </a:cubicBezTo>
                  <a:cubicBezTo>
                    <a:pt x="5109" y="1859"/>
                    <a:pt x="5365" y="1429"/>
                    <a:pt x="5321" y="1009"/>
                  </a:cubicBezTo>
                  <a:lnTo>
                    <a:pt x="5328" y="1009"/>
                  </a:lnTo>
                  <a:lnTo>
                    <a:pt x="5328" y="189"/>
                  </a:lnTo>
                  <a:lnTo>
                    <a:pt x="3959" y="189"/>
                  </a:lnTo>
                  <a:cubicBezTo>
                    <a:pt x="3563" y="63"/>
                    <a:pt x="3123" y="0"/>
                    <a:pt x="268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5496418" y="1068585"/>
              <a:ext cx="255700" cy="134403"/>
            </a:xfrm>
            <a:custGeom>
              <a:rect b="b" l="l" r="r" t="t"/>
              <a:pathLst>
                <a:path extrusionOk="0" h="3056" w="5814">
                  <a:moveTo>
                    <a:pt x="2907" y="1"/>
                  </a:moveTo>
                  <a:cubicBezTo>
                    <a:pt x="2229" y="1"/>
                    <a:pt x="1552" y="149"/>
                    <a:pt x="1035" y="446"/>
                  </a:cubicBezTo>
                  <a:cubicBezTo>
                    <a:pt x="1" y="1043"/>
                    <a:pt x="1" y="2013"/>
                    <a:pt x="1035" y="2610"/>
                  </a:cubicBezTo>
                  <a:cubicBezTo>
                    <a:pt x="1552" y="2907"/>
                    <a:pt x="2229" y="3056"/>
                    <a:pt x="2907" y="3056"/>
                  </a:cubicBezTo>
                  <a:cubicBezTo>
                    <a:pt x="3584" y="3056"/>
                    <a:pt x="4262" y="2907"/>
                    <a:pt x="4779" y="2610"/>
                  </a:cubicBezTo>
                  <a:cubicBezTo>
                    <a:pt x="5813" y="2013"/>
                    <a:pt x="5813" y="1043"/>
                    <a:pt x="4779" y="446"/>
                  </a:cubicBezTo>
                  <a:cubicBezTo>
                    <a:pt x="4262" y="149"/>
                    <a:pt x="3584" y="1"/>
                    <a:pt x="29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5456661" y="938100"/>
              <a:ext cx="174293" cy="324265"/>
            </a:xfrm>
            <a:custGeom>
              <a:rect b="b" l="l" r="r" t="t"/>
              <a:pathLst>
                <a:path extrusionOk="0" h="7373" w="3963">
                  <a:moveTo>
                    <a:pt x="3813" y="1"/>
                  </a:moveTo>
                  <a:cubicBezTo>
                    <a:pt x="1710" y="1"/>
                    <a:pt x="1" y="1710"/>
                    <a:pt x="1" y="3813"/>
                  </a:cubicBezTo>
                  <a:cubicBezTo>
                    <a:pt x="1" y="5393"/>
                    <a:pt x="949" y="6786"/>
                    <a:pt x="2420" y="7362"/>
                  </a:cubicBezTo>
                  <a:cubicBezTo>
                    <a:pt x="2437" y="7369"/>
                    <a:pt x="2455" y="7373"/>
                    <a:pt x="2475" y="7373"/>
                  </a:cubicBezTo>
                  <a:cubicBezTo>
                    <a:pt x="2532" y="7373"/>
                    <a:pt x="2591" y="7339"/>
                    <a:pt x="2614" y="7277"/>
                  </a:cubicBezTo>
                  <a:cubicBezTo>
                    <a:pt x="2642" y="7202"/>
                    <a:pt x="2605" y="7113"/>
                    <a:pt x="2529" y="7082"/>
                  </a:cubicBezTo>
                  <a:cubicBezTo>
                    <a:pt x="1174" y="6554"/>
                    <a:pt x="297" y="5267"/>
                    <a:pt x="297" y="3813"/>
                  </a:cubicBezTo>
                  <a:cubicBezTo>
                    <a:pt x="297" y="1874"/>
                    <a:pt x="1874" y="301"/>
                    <a:pt x="3813" y="301"/>
                  </a:cubicBezTo>
                  <a:cubicBezTo>
                    <a:pt x="3895" y="301"/>
                    <a:pt x="3963" y="233"/>
                    <a:pt x="3963" y="151"/>
                  </a:cubicBezTo>
                  <a:cubicBezTo>
                    <a:pt x="3963" y="69"/>
                    <a:pt x="3895" y="1"/>
                    <a:pt x="38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6721754" y="3218930"/>
              <a:ext cx="554171" cy="168504"/>
            </a:xfrm>
            <a:custGeom>
              <a:rect b="b" l="l" r="r" t="t"/>
              <a:pathLst>
                <a:path extrusionOk="0" h="3834" w="12530">
                  <a:moveTo>
                    <a:pt x="11055" y="1"/>
                  </a:moveTo>
                  <a:lnTo>
                    <a:pt x="0" y="2980"/>
                  </a:lnTo>
                  <a:lnTo>
                    <a:pt x="1471" y="3833"/>
                  </a:lnTo>
                  <a:lnTo>
                    <a:pt x="12529" y="854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5636182" y="1566734"/>
              <a:ext cx="100846" cy="167696"/>
            </a:xfrm>
            <a:custGeom>
              <a:rect b="b" l="l" r="r" t="t"/>
              <a:pathLst>
                <a:path extrusionOk="0" h="3813" w="2293">
                  <a:moveTo>
                    <a:pt x="2150" y="0"/>
                  </a:moveTo>
                  <a:cubicBezTo>
                    <a:pt x="2108" y="0"/>
                    <a:pt x="2057" y="31"/>
                    <a:pt x="2007" y="103"/>
                  </a:cubicBezTo>
                  <a:lnTo>
                    <a:pt x="0" y="2983"/>
                  </a:lnTo>
                  <a:lnTo>
                    <a:pt x="772" y="3813"/>
                  </a:lnTo>
                  <a:lnTo>
                    <a:pt x="2215" y="328"/>
                  </a:lnTo>
                  <a:cubicBezTo>
                    <a:pt x="2292" y="142"/>
                    <a:pt x="2241" y="0"/>
                    <a:pt x="2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5538373" y="1752413"/>
              <a:ext cx="100846" cy="167652"/>
            </a:xfrm>
            <a:custGeom>
              <a:rect b="b" l="l" r="r" t="t"/>
              <a:pathLst>
                <a:path extrusionOk="0" h="3812" w="2293">
                  <a:moveTo>
                    <a:pt x="1521" y="0"/>
                  </a:moveTo>
                  <a:lnTo>
                    <a:pt x="77" y="3481"/>
                  </a:lnTo>
                  <a:cubicBezTo>
                    <a:pt x="1" y="3669"/>
                    <a:pt x="52" y="3811"/>
                    <a:pt x="142" y="3811"/>
                  </a:cubicBezTo>
                  <a:cubicBezTo>
                    <a:pt x="184" y="3811"/>
                    <a:pt x="235" y="3780"/>
                    <a:pt x="285" y="3707"/>
                  </a:cubicBezTo>
                  <a:lnTo>
                    <a:pt x="2292" y="829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1" name="Google Shape;1001;p38"/>
          <p:cNvCxnSpPr/>
          <p:nvPr/>
        </p:nvCxnSpPr>
        <p:spPr>
          <a:xfrm>
            <a:off x="1357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2" name="Google Shape;1002;p38"/>
          <p:cNvSpPr txBox="1"/>
          <p:nvPr>
            <p:ph type="ctrTitle"/>
          </p:nvPr>
        </p:nvSpPr>
        <p:spPr>
          <a:xfrm>
            <a:off x="939750" y="290600"/>
            <a:ext cx="8204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7 - Lista de departamentos por país e código postAL</a:t>
            </a:r>
            <a:endParaRPr sz="110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003" name="Google Shape;1003;p38"/>
          <p:cNvGrpSpPr/>
          <p:nvPr/>
        </p:nvGrpSpPr>
        <p:grpSpPr>
          <a:xfrm>
            <a:off x="1692785" y="4103194"/>
            <a:ext cx="946979" cy="775056"/>
            <a:chOff x="4370168" y="1690503"/>
            <a:chExt cx="869027" cy="711256"/>
          </a:xfrm>
        </p:grpSpPr>
        <p:sp>
          <p:nvSpPr>
            <p:cNvPr id="1004" name="Google Shape;1004;p38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4800256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4370168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38"/>
          <p:cNvGrpSpPr/>
          <p:nvPr/>
        </p:nvGrpSpPr>
        <p:grpSpPr>
          <a:xfrm>
            <a:off x="8040728" y="4103194"/>
            <a:ext cx="946436" cy="775056"/>
            <a:chOff x="4370666" y="1690503"/>
            <a:chExt cx="868529" cy="711256"/>
          </a:xfrm>
        </p:grpSpPr>
        <p:sp>
          <p:nvSpPr>
            <p:cNvPr id="1008" name="Google Shape;1008;p38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4802165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4372065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38"/>
          <p:cNvSpPr txBox="1"/>
          <p:nvPr>
            <p:ph idx="4294967295" type="subTitle"/>
          </p:nvPr>
        </p:nvSpPr>
        <p:spPr>
          <a:xfrm>
            <a:off x="174538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Oracle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12" name="Google Shape;1012;p38"/>
          <p:cNvSpPr txBox="1"/>
          <p:nvPr>
            <p:ph idx="4294967295" type="subTitle"/>
          </p:nvPr>
        </p:nvSpPr>
        <p:spPr>
          <a:xfrm>
            <a:off x="0" y="1626850"/>
            <a:ext cx="2633400" cy="24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 distinct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d.department_name, l.postal_code, c.country_name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departments d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 join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locations l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l.location_id = d.location_id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 join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countries c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c.country_id = l.country_id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department_name;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850">
              <a:solidFill>
                <a:schemeClr val="dk1"/>
              </a:solidFill>
            </a:endParaRPr>
          </a:p>
        </p:txBody>
      </p:sp>
      <p:sp>
        <p:nvSpPr>
          <p:cNvPr id="1013" name="Google Shape;1013;p38"/>
          <p:cNvSpPr txBox="1"/>
          <p:nvPr>
            <p:ph idx="4294967295" type="subTitle"/>
          </p:nvPr>
        </p:nvSpPr>
        <p:spPr>
          <a:xfrm>
            <a:off x="3340945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mongo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14" name="Google Shape;1014;p38"/>
          <p:cNvSpPr txBox="1"/>
          <p:nvPr>
            <p:ph idx="4294967295" type="subTitle"/>
          </p:nvPr>
        </p:nvSpPr>
        <p:spPr>
          <a:xfrm>
            <a:off x="26461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db.departments.find({}, {_id: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"location.postal_code"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department_name: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"location.country.country_name"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}).pretty();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</p:txBody>
      </p:sp>
      <p:sp>
        <p:nvSpPr>
          <p:cNvPr id="1015" name="Google Shape;1015;p38"/>
          <p:cNvSpPr txBox="1"/>
          <p:nvPr>
            <p:ph idx="4294967295" type="subTitle"/>
          </p:nvPr>
        </p:nvSpPr>
        <p:spPr>
          <a:xfrm>
            <a:off x="6507352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neo4j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16" name="Google Shape;1016;p38"/>
          <p:cNvSpPr txBox="1"/>
          <p:nvPr>
            <p:ph idx="4294967295" type="subTitle"/>
          </p:nvPr>
        </p:nvSpPr>
        <p:spPr>
          <a:xfrm>
            <a:off x="58198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(d:Department) -[:SEDIADO_EM]-&gt;(l:Location) -[:LOCALIZADO_EM]-&gt; (c:Country) 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d.nameDepartmant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NameDepartment, toInteger(l.postalCode)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PostalCode, c.nameCountry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Country 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NameDepartment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850">
              <a:solidFill>
                <a:schemeClr val="dk1"/>
              </a:solidFill>
            </a:endParaRPr>
          </a:p>
        </p:txBody>
      </p:sp>
      <p:pic>
        <p:nvPicPr>
          <p:cNvPr id="1017" name="Google Shape;10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731" y="3589699"/>
            <a:ext cx="1136682" cy="7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650" y="3740572"/>
            <a:ext cx="1062200" cy="55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9" name="Google Shape;1019;p38"/>
          <p:cNvCxnSpPr/>
          <p:nvPr/>
        </p:nvCxnSpPr>
        <p:spPr>
          <a:xfrm rot="10800000">
            <a:off x="5819826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38"/>
          <p:cNvCxnSpPr/>
          <p:nvPr/>
        </p:nvCxnSpPr>
        <p:spPr>
          <a:xfrm rot="10800000">
            <a:off x="8977237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38"/>
          <p:cNvCxnSpPr/>
          <p:nvPr/>
        </p:nvCxnSpPr>
        <p:spPr>
          <a:xfrm rot="10800000">
            <a:off x="2646134" y="1320320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38"/>
          <p:cNvCxnSpPr/>
          <p:nvPr/>
        </p:nvCxnSpPr>
        <p:spPr>
          <a:xfrm>
            <a:off x="5810978" y="4597782"/>
            <a:ext cx="230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3" name="Google Shape;1023;p38"/>
          <p:cNvGrpSpPr/>
          <p:nvPr/>
        </p:nvGrpSpPr>
        <p:grpSpPr>
          <a:xfrm>
            <a:off x="4864961" y="4107329"/>
            <a:ext cx="947741" cy="772988"/>
            <a:chOff x="4368768" y="1694298"/>
            <a:chExt cx="869727" cy="709359"/>
          </a:xfrm>
        </p:grpSpPr>
        <p:sp>
          <p:nvSpPr>
            <p:cNvPr id="1024" name="Google Shape;1024;p38"/>
            <p:cNvSpPr/>
            <p:nvPr/>
          </p:nvSpPr>
          <p:spPr>
            <a:xfrm>
              <a:off x="4368768" y="1694298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4802165" y="1939017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4370734" y="1939017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7" name="Google Shape;1027;p38"/>
          <p:cNvPicPr preferRelativeResize="0"/>
          <p:nvPr/>
        </p:nvPicPr>
        <p:blipFill rotWithShape="1">
          <a:blip r:embed="rId5">
            <a:alphaModFix/>
          </a:blip>
          <a:srcRect b="16884" l="0" r="0" t="16877"/>
          <a:stretch/>
        </p:blipFill>
        <p:spPr>
          <a:xfrm>
            <a:off x="4477875" y="3500575"/>
            <a:ext cx="1341950" cy="70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8" name="Google Shape;1028;p38"/>
          <p:cNvCxnSpPr/>
          <p:nvPr/>
        </p:nvCxnSpPr>
        <p:spPr>
          <a:xfrm>
            <a:off x="26333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9"/>
          <p:cNvSpPr txBox="1"/>
          <p:nvPr>
            <p:ph type="ctrTitle"/>
          </p:nvPr>
        </p:nvSpPr>
        <p:spPr>
          <a:xfrm>
            <a:off x="948600" y="284450"/>
            <a:ext cx="8752800" cy="50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Query 7 - Lista de departamentos por país e código postAL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034" name="Google Shape;10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463" y="915400"/>
            <a:ext cx="2961069" cy="405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613" y="1452413"/>
            <a:ext cx="4018776" cy="29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2038" y="1209125"/>
            <a:ext cx="4099926" cy="34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1" name="Google Shape;1041;p40"/>
          <p:cNvCxnSpPr/>
          <p:nvPr/>
        </p:nvCxnSpPr>
        <p:spPr>
          <a:xfrm>
            <a:off x="2633345" y="47481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40"/>
          <p:cNvCxnSpPr/>
          <p:nvPr/>
        </p:nvCxnSpPr>
        <p:spPr>
          <a:xfrm>
            <a:off x="135745" y="47481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3" name="Google Shape;1043;p40"/>
          <p:cNvSpPr txBox="1"/>
          <p:nvPr>
            <p:ph type="ctrTitle"/>
          </p:nvPr>
        </p:nvSpPr>
        <p:spPr>
          <a:xfrm>
            <a:off x="939750" y="290600"/>
            <a:ext cx="8204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8 - top de salário médio por departAmento e cidade</a:t>
            </a:r>
            <a:endParaRPr sz="110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4" name="Google Shape;1044;p40"/>
          <p:cNvGrpSpPr/>
          <p:nvPr/>
        </p:nvGrpSpPr>
        <p:grpSpPr>
          <a:xfrm>
            <a:off x="1699135" y="4446844"/>
            <a:ext cx="946979" cy="775056"/>
            <a:chOff x="4370168" y="1690503"/>
            <a:chExt cx="869027" cy="711256"/>
          </a:xfrm>
        </p:grpSpPr>
        <p:sp>
          <p:nvSpPr>
            <p:cNvPr id="1045" name="Google Shape;1045;p40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4800256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4370168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40"/>
          <p:cNvGrpSpPr/>
          <p:nvPr/>
        </p:nvGrpSpPr>
        <p:grpSpPr>
          <a:xfrm>
            <a:off x="8031528" y="4436769"/>
            <a:ext cx="946436" cy="775056"/>
            <a:chOff x="4370666" y="1690503"/>
            <a:chExt cx="868529" cy="711256"/>
          </a:xfrm>
        </p:grpSpPr>
        <p:sp>
          <p:nvSpPr>
            <p:cNvPr id="1049" name="Google Shape;1049;p40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4802165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4372065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2" name="Google Shape;1052;p40"/>
          <p:cNvSpPr txBox="1"/>
          <p:nvPr>
            <p:ph idx="4294967295" type="subTitle"/>
          </p:nvPr>
        </p:nvSpPr>
        <p:spPr>
          <a:xfrm>
            <a:off x="174538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Oracle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53" name="Google Shape;1053;p40"/>
          <p:cNvSpPr txBox="1"/>
          <p:nvPr>
            <p:ph idx="4294967295" type="subTitle"/>
          </p:nvPr>
        </p:nvSpPr>
        <p:spPr>
          <a:xfrm>
            <a:off x="0" y="1626850"/>
            <a:ext cx="26334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 distinct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d.department_name, l.city ,((j.max_salary + j.min_salary)/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salario_medio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departments d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 join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employees e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e.department_id = d.department_id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 join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jobs j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j.job_id = e.job_id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 join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locations l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l.location_id = d.location_id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salario_medio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85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4" name="Google Shape;1054;p40"/>
          <p:cNvSpPr txBox="1"/>
          <p:nvPr>
            <p:ph idx="4294967295" type="subTitle"/>
          </p:nvPr>
        </p:nvSpPr>
        <p:spPr>
          <a:xfrm>
            <a:off x="3340945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mongo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55" name="Google Shape;1055;p40"/>
          <p:cNvSpPr txBox="1"/>
          <p:nvPr>
            <p:ph idx="4294967295" type="subTitle"/>
          </p:nvPr>
        </p:nvSpPr>
        <p:spPr>
          <a:xfrm>
            <a:off x="2646125" y="1626850"/>
            <a:ext cx="32868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db.departments.aggregate([{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'$lookup'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'from'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'employees'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'localField'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'department_id'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'foreignField'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'department_id'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'as'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'employees'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{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'$unwind'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'path'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'$employees'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'includeArrayIndex'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'index'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{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'$addFields'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'soma_salario'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'$sum'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'$employees.job.max_salary'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'$employees.job.min_salary'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]}}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{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'$addFields'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'salario_medio'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'$divide'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'$soma_salario'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]}}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{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'$project'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'_id'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'department_name'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'location.city'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'salario_medio'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{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'$unwind'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'path'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'$department_name'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{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'$group'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'_id'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'resultado'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'$addToSet'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'department_name'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'$department_name'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'city'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'$location.city'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'salario_medio'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'$salario_medio'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}}}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{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'$project'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'resultado'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'_id'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{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'$unwind'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'path'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'$resultado'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{ 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'$sort'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'resultado.salario_medio'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-</a:t>
            </a:r>
            <a:r>
              <a:rPr lang="en" sz="6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 } ]);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6" name="Google Shape;1056;p40"/>
          <p:cNvSpPr txBox="1"/>
          <p:nvPr>
            <p:ph idx="4294967295" type="subTitle"/>
          </p:nvPr>
        </p:nvSpPr>
        <p:spPr>
          <a:xfrm>
            <a:off x="6507352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neo4j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57" name="Google Shape;1057;p40"/>
          <p:cNvSpPr txBox="1"/>
          <p:nvPr>
            <p:ph idx="4294967295" type="subTitle"/>
          </p:nvPr>
        </p:nvSpPr>
        <p:spPr>
          <a:xfrm>
            <a:off x="58198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(j:Job) &lt;-[:TRABALHA_EM]-(E:Employee)-[:PERTENCE_AO]-&gt;(d:Department)-[:SEDIADO_EM]-&gt;(l:Location)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j.jobTitle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Job, l.city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City, d.nameDepartmant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Department,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(toInteger(j.maxSalary) + toInteger(j.minSalary))/</a:t>
            </a:r>
            <a:r>
              <a:rPr lang="en" sz="9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Salary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Salary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endParaRPr sz="9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850">
              <a:solidFill>
                <a:schemeClr val="dk1"/>
              </a:solidFill>
            </a:endParaRPr>
          </a:p>
        </p:txBody>
      </p:sp>
      <p:pic>
        <p:nvPicPr>
          <p:cNvPr id="1058" name="Google Shape;10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906" y="3957599"/>
            <a:ext cx="1136682" cy="7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650" y="4033797"/>
            <a:ext cx="1062200" cy="55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0" name="Google Shape;1060;p40"/>
          <p:cNvCxnSpPr/>
          <p:nvPr/>
        </p:nvCxnSpPr>
        <p:spPr>
          <a:xfrm flipH="1" rot="10800000">
            <a:off x="5818275" y="1320425"/>
            <a:ext cx="1500" cy="342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40"/>
          <p:cNvCxnSpPr/>
          <p:nvPr/>
        </p:nvCxnSpPr>
        <p:spPr>
          <a:xfrm flipH="1" rot="10800000">
            <a:off x="8975650" y="1320400"/>
            <a:ext cx="1500" cy="345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40"/>
          <p:cNvCxnSpPr/>
          <p:nvPr/>
        </p:nvCxnSpPr>
        <p:spPr>
          <a:xfrm rot="10800000">
            <a:off x="2646175" y="1320425"/>
            <a:ext cx="14700" cy="342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40"/>
          <p:cNvCxnSpPr/>
          <p:nvPr/>
        </p:nvCxnSpPr>
        <p:spPr>
          <a:xfrm>
            <a:off x="5810978" y="4750182"/>
            <a:ext cx="230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4" name="Google Shape;1064;p40"/>
          <p:cNvGrpSpPr/>
          <p:nvPr/>
        </p:nvGrpSpPr>
        <p:grpSpPr>
          <a:xfrm>
            <a:off x="4864961" y="4437804"/>
            <a:ext cx="947741" cy="772988"/>
            <a:chOff x="4368768" y="1694298"/>
            <a:chExt cx="869727" cy="709359"/>
          </a:xfrm>
        </p:grpSpPr>
        <p:sp>
          <p:nvSpPr>
            <p:cNvPr id="1065" name="Google Shape;1065;p40"/>
            <p:cNvSpPr/>
            <p:nvPr/>
          </p:nvSpPr>
          <p:spPr>
            <a:xfrm>
              <a:off x="4368768" y="1694298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4802165" y="1939017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4370734" y="1939017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8" name="Google Shape;1068;p40"/>
          <p:cNvPicPr preferRelativeResize="0"/>
          <p:nvPr/>
        </p:nvPicPr>
        <p:blipFill rotWithShape="1">
          <a:blip r:embed="rId5">
            <a:alphaModFix/>
          </a:blip>
          <a:srcRect b="16884" l="0" r="0" t="16877"/>
          <a:stretch/>
        </p:blipFill>
        <p:spPr>
          <a:xfrm>
            <a:off x="4477875" y="3893738"/>
            <a:ext cx="1341950" cy="7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1"/>
          <p:cNvSpPr txBox="1"/>
          <p:nvPr>
            <p:ph type="ctrTitle"/>
          </p:nvPr>
        </p:nvSpPr>
        <p:spPr>
          <a:xfrm>
            <a:off x="948600" y="284450"/>
            <a:ext cx="8752800" cy="50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Query 8 - top de salário médio por departAmento e cidade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074" name="Google Shape;10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917" y="1246400"/>
            <a:ext cx="4982176" cy="34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1597450"/>
            <a:ext cx="72390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41"/>
          <p:cNvPicPr preferRelativeResize="0"/>
          <p:nvPr/>
        </p:nvPicPr>
        <p:blipFill rotWithShape="1">
          <a:blip r:embed="rId5">
            <a:alphaModFix/>
          </a:blip>
          <a:srcRect b="0" l="0" r="2572" t="0"/>
          <a:stretch/>
        </p:blipFill>
        <p:spPr>
          <a:xfrm>
            <a:off x="2080913" y="1103701"/>
            <a:ext cx="4982175" cy="359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2"/>
          <p:cNvSpPr txBox="1"/>
          <p:nvPr>
            <p:ph type="title"/>
          </p:nvPr>
        </p:nvSpPr>
        <p:spPr>
          <a:xfrm>
            <a:off x="856200" y="668850"/>
            <a:ext cx="57978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Discussão de resultados</a:t>
            </a:r>
            <a:endParaRPr/>
          </a:p>
        </p:txBody>
      </p:sp>
      <p:graphicFrame>
        <p:nvGraphicFramePr>
          <p:cNvPr id="1082" name="Google Shape;1082;p42"/>
          <p:cNvGraphicFramePr/>
          <p:nvPr/>
        </p:nvGraphicFramePr>
        <p:xfrm>
          <a:off x="1660750" y="148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{CD4F6CFD-EDB6-4AEC-B960-9114899FD452}</a:tableStyleId>
              </a:tblPr>
              <a:tblGrid>
                <a:gridCol w="773300"/>
                <a:gridCol w="1888850"/>
                <a:gridCol w="2238450"/>
              </a:tblGrid>
              <a:tr h="372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Dosis"/>
                          <a:ea typeface="Dosis"/>
                          <a:cs typeface="Dosis"/>
                          <a:sym typeface="Dosis"/>
                        </a:rPr>
                        <a:t>Vantagens</a:t>
                      </a:r>
                      <a:endParaRPr b="1" sz="12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Dosis"/>
                          <a:ea typeface="Dosis"/>
                          <a:cs typeface="Dosis"/>
                          <a:sym typeface="Dosis"/>
                        </a:rPr>
                        <a:t>Desvantagens</a:t>
                      </a:r>
                      <a:endParaRPr b="1" sz="12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04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latin typeface="Dosis"/>
                          <a:ea typeface="Dosis"/>
                          <a:cs typeface="Dosis"/>
                          <a:sym typeface="Dosis"/>
                        </a:rPr>
                        <a:t>OracleDB</a:t>
                      </a:r>
                      <a:endParaRPr b="1" sz="105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1.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Fácil exportação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 das consultas;</a:t>
                      </a:r>
                      <a:endParaRPr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-228600" lvl="0" marL="457200" rtl="0" algn="l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2.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Consultas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 fáceis.</a:t>
                      </a:r>
                      <a:endParaRPr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0" lvl="0" marL="228600" rtl="0" algn="l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endParaRPr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1.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Esquema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 rígido com relações;</a:t>
                      </a:r>
                      <a:endParaRPr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-2286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2.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Consultas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 com necessidade de realizar </a:t>
                      </a:r>
                      <a:r>
                        <a:rPr i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joins;</a:t>
                      </a:r>
                      <a:endParaRPr i="1"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-2286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3.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Informação espalhada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 por várias tabelas.</a:t>
                      </a:r>
                      <a:endParaRPr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latin typeface="Dosis"/>
                          <a:ea typeface="Dosis"/>
                          <a:cs typeface="Dosis"/>
                          <a:sym typeface="Dosis"/>
                        </a:rPr>
                        <a:t>MongoDB</a:t>
                      </a:r>
                      <a:endParaRPr b="1" sz="105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just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1.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Sem 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esquema rígido;</a:t>
                      </a:r>
                      <a:endParaRPr b="1"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-228600" lvl="0" marL="457200" rtl="0" algn="just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2.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Carregamento ágil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;</a:t>
                      </a:r>
                      <a:endParaRPr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-228600" lvl="0" marL="457200" rtl="0" algn="just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3.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Rapidez;</a:t>
                      </a:r>
                      <a:endParaRPr b="1"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-228600" lvl="0" marL="457200" rtl="0" algn="just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4.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Linguagem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 JSON.</a:t>
                      </a:r>
                      <a:endParaRPr b="1"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1.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Consultas 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com projeções alguma complexidade;</a:t>
                      </a:r>
                      <a:endParaRPr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latin typeface="Dosis"/>
                          <a:ea typeface="Dosis"/>
                          <a:cs typeface="Dosis"/>
                          <a:sym typeface="Dosis"/>
                        </a:rPr>
                        <a:t>Neo4j</a:t>
                      </a:r>
                      <a:endParaRPr b="1" sz="105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1.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Consultas 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rápidas e intuitivas;</a:t>
                      </a:r>
                      <a:endParaRPr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-228600" lvl="0" marL="457200" rtl="0" algn="just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2.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Carregamento ágil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;</a:t>
                      </a:r>
                      <a:endParaRPr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-228600" lvl="0" marL="457200" rtl="0" algn="l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3.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Rapidez 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e 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Flexibilidade;</a:t>
                      </a:r>
                      <a:endParaRPr b="1"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1.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Difícil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 visualização com uma grande carga de dados;</a:t>
                      </a:r>
                      <a:endParaRPr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-228600" lvl="0" marL="457200" rtl="0" algn="l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2.</a:t>
                      </a:r>
                      <a:r>
                        <a:rPr lang="en" sz="700">
                          <a:latin typeface="Dosis"/>
                          <a:ea typeface="Dosis"/>
                          <a:cs typeface="Dosis"/>
                          <a:sym typeface="Dosis"/>
                        </a:rPr>
                        <a:t> 	</a:t>
                      </a:r>
                      <a:r>
                        <a:rPr b="1"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Estudo</a:t>
                      </a:r>
                      <a:r>
                        <a:rPr lang="en" sz="1000">
                          <a:latin typeface="Dosis"/>
                          <a:ea typeface="Dosis"/>
                          <a:cs typeface="Dosis"/>
                          <a:sym typeface="Dosis"/>
                        </a:rPr>
                        <a:t> da linguagem Cypher.</a:t>
                      </a:r>
                      <a:endParaRPr sz="10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83" name="Google Shape;1083;p42"/>
          <p:cNvGrpSpPr/>
          <p:nvPr/>
        </p:nvGrpSpPr>
        <p:grpSpPr>
          <a:xfrm>
            <a:off x="6654009" y="206832"/>
            <a:ext cx="2423886" cy="1820734"/>
            <a:chOff x="2477163" y="1156239"/>
            <a:chExt cx="4030406" cy="3027493"/>
          </a:xfrm>
        </p:grpSpPr>
        <p:sp>
          <p:nvSpPr>
            <p:cNvPr id="1084" name="Google Shape;1084;p42"/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5300321" y="3064784"/>
              <a:ext cx="911209" cy="479306"/>
            </a:xfrm>
            <a:custGeom>
              <a:rect b="b" l="l" r="r" t="t"/>
              <a:pathLst>
                <a:path extrusionOk="0" h="8453" w="1607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5074305" y="1544537"/>
              <a:ext cx="677992" cy="325813"/>
            </a:xfrm>
            <a:custGeom>
              <a:rect b="b" l="l" r="r" t="t"/>
              <a:pathLst>
                <a:path extrusionOk="0" h="5746" w="11957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5512276" y="1536372"/>
              <a:ext cx="256295" cy="262136"/>
            </a:xfrm>
            <a:custGeom>
              <a:rect b="b" l="l" r="r" t="t"/>
              <a:pathLst>
                <a:path extrusionOk="0" h="4623" w="452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5881863" y="3159136"/>
              <a:ext cx="79610" cy="136256"/>
            </a:xfrm>
            <a:custGeom>
              <a:rect b="b" l="l" r="r" t="t"/>
              <a:pathLst>
                <a:path extrusionOk="0" h="2403" w="1404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5657604" y="3049191"/>
              <a:ext cx="83636" cy="146916"/>
            </a:xfrm>
            <a:custGeom>
              <a:rect b="b" l="l" r="r" t="t"/>
              <a:pathLst>
                <a:path extrusionOk="0" h="2591" w="1475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5596252" y="2032801"/>
              <a:ext cx="412681" cy="1205098"/>
            </a:xfrm>
            <a:custGeom>
              <a:rect b="b" l="l" r="r" t="t"/>
              <a:pathLst>
                <a:path extrusionOk="0" h="21253" w="7278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5613830" y="1535351"/>
              <a:ext cx="381494" cy="650094"/>
            </a:xfrm>
            <a:custGeom>
              <a:rect b="b" l="l" r="r" t="t"/>
              <a:pathLst>
                <a:path extrusionOk="0" h="11465" w="6728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5629366" y="1182832"/>
              <a:ext cx="218702" cy="218928"/>
            </a:xfrm>
            <a:custGeom>
              <a:rect b="b" l="l" r="r" t="t"/>
              <a:pathLst>
                <a:path extrusionOk="0" h="3861" w="3857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5881126" y="1369950"/>
              <a:ext cx="46666" cy="114596"/>
            </a:xfrm>
            <a:custGeom>
              <a:rect b="b" l="l" r="r" t="t"/>
              <a:pathLst>
                <a:path extrusionOk="0" h="2021" w="823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5894281" y="1250478"/>
              <a:ext cx="59821" cy="123385"/>
            </a:xfrm>
            <a:custGeom>
              <a:rect b="b" l="l" r="r" t="t"/>
              <a:pathLst>
                <a:path extrusionOk="0" h="2176" w="1055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3509186" y="2015480"/>
              <a:ext cx="592598" cy="347473"/>
            </a:xfrm>
            <a:custGeom>
              <a:rect b="b" l="l" r="r" t="t"/>
              <a:pathLst>
                <a:path extrusionOk="0" h="6128" w="10451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5641331" y="1199333"/>
              <a:ext cx="330009" cy="403722"/>
            </a:xfrm>
            <a:custGeom>
              <a:rect b="b" l="l" r="r" t="t"/>
              <a:pathLst>
                <a:path extrusionOk="0" h="7120" w="582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5629877" y="1156239"/>
              <a:ext cx="290544" cy="229078"/>
            </a:xfrm>
            <a:custGeom>
              <a:rect b="b" l="l" r="r" t="t"/>
              <a:pathLst>
                <a:path extrusionOk="0" h="4040" w="5124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5899724" y="1223545"/>
              <a:ext cx="46269" cy="34589"/>
            </a:xfrm>
            <a:custGeom>
              <a:rect b="b" l="l" r="r" t="t"/>
              <a:pathLst>
                <a:path extrusionOk="0" h="610" w="816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5760746" y="1462262"/>
              <a:ext cx="110003" cy="67986"/>
            </a:xfrm>
            <a:custGeom>
              <a:rect b="b" l="l" r="r" t="t"/>
              <a:pathLst>
                <a:path extrusionOk="0" h="1199" w="194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5763638" y="1346362"/>
              <a:ext cx="24042" cy="25006"/>
            </a:xfrm>
            <a:custGeom>
              <a:rect b="b" l="l" r="r" t="t"/>
              <a:pathLst>
                <a:path extrusionOk="0" h="441" w="424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5776396" y="1305423"/>
              <a:ext cx="29485" cy="22397"/>
            </a:xfrm>
            <a:custGeom>
              <a:rect b="b" l="l" r="r" t="t"/>
              <a:pathLst>
                <a:path extrusionOk="0" h="395" w="52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5738689" y="1441962"/>
              <a:ext cx="30222" cy="20470"/>
            </a:xfrm>
            <a:custGeom>
              <a:rect b="b" l="l" r="r" t="t"/>
              <a:pathLst>
                <a:path extrusionOk="0" h="361" w="533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5655053" y="1299242"/>
              <a:ext cx="28295" cy="24325"/>
            </a:xfrm>
            <a:custGeom>
              <a:rect b="b" l="l" r="r" t="t"/>
              <a:pathLst>
                <a:path extrusionOk="0" h="429" w="499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5667073" y="1342846"/>
              <a:ext cx="24042" cy="25233"/>
            </a:xfrm>
            <a:custGeom>
              <a:rect b="b" l="l" r="r" t="t"/>
              <a:pathLst>
                <a:path extrusionOk="0" h="445" w="424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5686636" y="1344037"/>
              <a:ext cx="41846" cy="72466"/>
            </a:xfrm>
            <a:custGeom>
              <a:rect b="b" l="l" r="r" t="t"/>
              <a:pathLst>
                <a:path extrusionOk="0" h="1278" w="738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5748782" y="3244530"/>
              <a:ext cx="232650" cy="212578"/>
            </a:xfrm>
            <a:custGeom>
              <a:rect b="b" l="l" r="r" t="t"/>
              <a:pathLst>
                <a:path extrusionOk="0" h="3749" w="4103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5466970" y="3166394"/>
              <a:ext cx="304096" cy="156499"/>
            </a:xfrm>
            <a:custGeom>
              <a:rect b="b" l="l" r="r" t="t"/>
              <a:pathLst>
                <a:path extrusionOk="0" h="2760" w="5363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5681419" y="2260177"/>
              <a:ext cx="110910" cy="358813"/>
            </a:xfrm>
            <a:custGeom>
              <a:rect b="b" l="l" r="r" t="t"/>
              <a:pathLst>
                <a:path extrusionOk="0" h="6328" w="1956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9" name="Google Shape;1109;p42"/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1110" name="Google Shape;1110;p42"/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2"/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rect b="b" l="l" r="r" t="t"/>
                <a:pathLst>
                  <a:path extrusionOk="0" h="23578" w="12426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2"/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rect b="b" l="l" r="r" t="t"/>
                <a:pathLst>
                  <a:path extrusionOk="0" h="14835" w="18806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2"/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rect b="b" l="l" r="r" t="t"/>
                <a:pathLst>
                  <a:path extrusionOk="0" h="23578" w="12426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2"/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rect b="b" l="l" r="r" t="t"/>
                <a:pathLst>
                  <a:path extrusionOk="0" h="34497" w="15579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2"/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rect b="b" l="l" r="r" t="t"/>
                <a:pathLst>
                  <a:path extrusionOk="0" h="90021" w="73911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2"/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rect b="b" l="l" r="r" t="t"/>
                <a:pathLst>
                  <a:path extrusionOk="0" h="61551" w="13347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2"/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rect b="b" l="l" r="r" t="t"/>
                <a:pathLst>
                  <a:path extrusionOk="0" h="22525" w="14122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2"/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rect b="b" l="l" r="r" t="t"/>
                <a:pathLst>
                  <a:path extrusionOk="0" h="15256" w="13934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2"/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rect b="b" l="l" r="r" t="t"/>
                <a:pathLst>
                  <a:path extrusionOk="0" h="15152" w="27225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2"/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2"/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rect b="b" l="l" r="r" t="t"/>
                <a:pathLst>
                  <a:path extrusionOk="0" h="394" w="522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2"/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rect b="b" l="l" r="r" t="t"/>
                <a:pathLst>
                  <a:path extrusionOk="0" h="6666" w="19659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2"/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rect b="b" l="l" r="r" t="t"/>
                <a:pathLst>
                  <a:path extrusionOk="0" h="14897" w="19955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2"/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rect b="b" l="l" r="r" t="t"/>
                <a:pathLst>
                  <a:path extrusionOk="0" h="33676" w="13282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2"/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rect b="b" l="l" r="r" t="t"/>
                <a:pathLst>
                  <a:path extrusionOk="0" h="22525" w="14554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2"/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rect b="b" l="l" r="r" t="t"/>
                <a:pathLst>
                  <a:path extrusionOk="0" h="46147" w="35553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2"/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rect b="b" l="l" r="r" t="t"/>
                <a:pathLst>
                  <a:path extrusionOk="0" h="15256" w="13934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rect b="b" l="l" r="r" t="t"/>
                <a:pathLst>
                  <a:path extrusionOk="0" h="14896" w="27553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2"/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rect b="b" l="l" r="r" t="t"/>
                <a:pathLst>
                  <a:path extrusionOk="0" h="47066" w="29304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2"/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rect b="b" l="l" r="r" t="t"/>
                <a:pathLst>
                  <a:path extrusionOk="0" h="47082" w="32152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42"/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rect b="b" l="l" r="r" t="t"/>
                <a:pathLst>
                  <a:path extrusionOk="0" h="27133" w="13414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42"/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rect b="b" l="l" r="r" t="t"/>
                <a:pathLst>
                  <a:path extrusionOk="0" h="22423" w="12376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rect b="b" l="l" r="r" t="t"/>
                <a:pathLst>
                  <a:path extrusionOk="0" h="47083" w="23884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42"/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rect b="b" l="l" r="r" t="t"/>
                <a:pathLst>
                  <a:path extrusionOk="0" h="22484" w="53537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42"/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rect b="b" l="l" r="r" t="t"/>
                <a:pathLst>
                  <a:path extrusionOk="0" h="63237" w="13726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42"/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rect b="b" l="l" r="r" t="t"/>
                <a:pathLst>
                  <a:path extrusionOk="0" h="90030" w="7415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42"/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rect b="b" l="l" r="r" t="t"/>
                <a:pathLst>
                  <a:path extrusionOk="0" h="16430" w="18652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42"/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rect b="b" l="l" r="r" t="t"/>
                <a:pathLst>
                  <a:path extrusionOk="0" h="33892" w="5425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42"/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rect b="b" l="l" r="r" t="t"/>
                <a:pathLst>
                  <a:path extrusionOk="0" h="27130" w="13414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2"/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rect b="b" l="l" r="r" t="t"/>
                <a:pathLst>
                  <a:path extrusionOk="0" h="101894" w="55696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2"/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rect b="b" l="l" r="r" t="t"/>
                <a:pathLst>
                  <a:path extrusionOk="0" h="29578" w="53537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2"/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rect b="b" l="l" r="r" t="t"/>
                <a:pathLst>
                  <a:path extrusionOk="0" h="209528" w="95973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3" name="Google Shape;1143;p42"/>
            <p:cNvSpPr/>
            <p:nvPr/>
          </p:nvSpPr>
          <p:spPr>
            <a:xfrm>
              <a:off x="3080458" y="3497793"/>
              <a:ext cx="911039" cy="479250"/>
            </a:xfrm>
            <a:custGeom>
              <a:rect b="b" l="l" r="r" t="t"/>
              <a:pathLst>
                <a:path extrusionOk="0" h="8452" w="16067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6131064" y="2201144"/>
              <a:ext cx="287822" cy="570370"/>
            </a:xfrm>
            <a:custGeom>
              <a:rect b="b" l="l" r="r" t="t"/>
              <a:pathLst>
                <a:path extrusionOk="0" h="10059" w="5076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6144446" y="2201144"/>
              <a:ext cx="252383" cy="570370"/>
            </a:xfrm>
            <a:custGeom>
              <a:rect b="b" l="l" r="r" t="t"/>
              <a:pathLst>
                <a:path extrusionOk="0" h="10059" w="4451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6167297" y="2230630"/>
              <a:ext cx="171638" cy="463089"/>
            </a:xfrm>
            <a:custGeom>
              <a:rect b="b" l="l" r="r" t="t"/>
              <a:pathLst>
                <a:path extrusionOk="0" h="8167" w="3027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6174441" y="2365581"/>
              <a:ext cx="333127" cy="503518"/>
            </a:xfrm>
            <a:custGeom>
              <a:rect b="b" l="l" r="r" t="t"/>
              <a:pathLst>
                <a:path extrusionOk="0" h="8880" w="5875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6277186" y="2392572"/>
              <a:ext cx="148674" cy="423284"/>
            </a:xfrm>
            <a:custGeom>
              <a:rect b="b" l="l" r="r" t="t"/>
              <a:pathLst>
                <a:path extrusionOk="0" h="7465" w="2622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6309280" y="2586664"/>
              <a:ext cx="133421" cy="28691"/>
            </a:xfrm>
            <a:custGeom>
              <a:rect b="b" l="l" r="r" t="t"/>
              <a:pathLst>
                <a:path extrusionOk="0" h="506" w="2353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558928" y="3595331"/>
              <a:ext cx="287822" cy="570541"/>
            </a:xfrm>
            <a:custGeom>
              <a:rect b="b" l="l" r="r" t="t"/>
              <a:pathLst>
                <a:path extrusionOk="0" h="10062" w="5076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580758" y="3595331"/>
              <a:ext cx="252496" cy="570541"/>
            </a:xfrm>
            <a:custGeom>
              <a:rect b="b" l="l" r="r" t="t"/>
              <a:pathLst>
                <a:path extrusionOk="0" h="10062" w="4453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658044" y="3635476"/>
              <a:ext cx="150772" cy="521379"/>
            </a:xfrm>
            <a:custGeom>
              <a:rect b="b" l="l" r="r" t="t"/>
              <a:pathLst>
                <a:path extrusionOk="0" h="9195" w="2659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477163" y="3813578"/>
              <a:ext cx="300523" cy="370154"/>
            </a:xfrm>
            <a:custGeom>
              <a:rect b="b" l="l" r="r" t="t"/>
              <a:pathLst>
                <a:path extrusionOk="0" h="6528" w="530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548664" y="3849300"/>
              <a:ext cx="212181" cy="328421"/>
            </a:xfrm>
            <a:custGeom>
              <a:rect b="b" l="l" r="r" t="t"/>
              <a:pathLst>
                <a:path extrusionOk="0" h="5792" w="3742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3288330" y="3615677"/>
              <a:ext cx="172205" cy="209913"/>
            </a:xfrm>
            <a:custGeom>
              <a:rect b="b" l="l" r="r" t="t"/>
              <a:pathLst>
                <a:path extrusionOk="0" h="3702" w="3037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3572636" y="3539242"/>
              <a:ext cx="108812" cy="142607"/>
            </a:xfrm>
            <a:custGeom>
              <a:rect b="b" l="l" r="r" t="t"/>
              <a:pathLst>
                <a:path extrusionOk="0" h="2515" w="1919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243251" y="2459176"/>
              <a:ext cx="445512" cy="1177541"/>
            </a:xfrm>
            <a:custGeom>
              <a:rect b="b" l="l" r="r" t="t"/>
              <a:pathLst>
                <a:path extrusionOk="0" h="20767" w="7857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490191" y="2611308"/>
              <a:ext cx="140339" cy="439898"/>
            </a:xfrm>
            <a:custGeom>
              <a:rect b="b" l="l" r="r" t="t"/>
              <a:pathLst>
                <a:path extrusionOk="0" h="7758" w="2475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3268824" y="3665065"/>
              <a:ext cx="228341" cy="208722"/>
            </a:xfrm>
            <a:custGeom>
              <a:rect b="b" l="l" r="r" t="t"/>
              <a:pathLst>
                <a:path extrusionOk="0" h="3681" w="4027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3543208" y="3595321"/>
              <a:ext cx="298652" cy="153720"/>
            </a:xfrm>
            <a:custGeom>
              <a:rect b="b" l="l" r="r" t="t"/>
              <a:pathLst>
                <a:path extrusionOk="0" h="2711" w="5267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3293376" y="2016160"/>
              <a:ext cx="371004" cy="504255"/>
            </a:xfrm>
            <a:custGeom>
              <a:rect b="b" l="l" r="r" t="t"/>
              <a:pathLst>
                <a:path extrusionOk="0" h="8893" w="6543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3343501" y="1707756"/>
              <a:ext cx="283909" cy="391474"/>
            </a:xfrm>
            <a:custGeom>
              <a:rect b="b" l="l" r="r" t="t"/>
              <a:pathLst>
                <a:path extrusionOk="0" h="6904" w="5007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3503743" y="1830630"/>
              <a:ext cx="21150" cy="21320"/>
            </a:xfrm>
            <a:custGeom>
              <a:rect b="b" l="l" r="r" t="t"/>
              <a:pathLst>
                <a:path extrusionOk="0" h="376" w="373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3534475" y="1910127"/>
              <a:ext cx="26026" cy="16897"/>
            </a:xfrm>
            <a:custGeom>
              <a:rect b="b" l="l" r="r" t="t"/>
              <a:pathLst>
                <a:path extrusionOk="0" h="298" w="459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3588116" y="1789010"/>
              <a:ext cx="24836" cy="20186"/>
            </a:xfrm>
            <a:custGeom>
              <a:rect b="b" l="l" r="r" t="t"/>
              <a:pathLst>
                <a:path extrusionOk="0" h="356" w="438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3583240" y="1823032"/>
              <a:ext cx="21377" cy="21604"/>
            </a:xfrm>
            <a:custGeom>
              <a:rect b="b" l="l" r="r" t="t"/>
              <a:pathLst>
                <a:path extrusionOk="0" h="381" w="377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3553868" y="1827511"/>
              <a:ext cx="34305" cy="61976"/>
            </a:xfrm>
            <a:custGeom>
              <a:rect b="b" l="l" r="r" t="t"/>
              <a:pathLst>
                <a:path extrusionOk="0" h="1093" w="605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430369" y="1927024"/>
              <a:ext cx="89080" cy="56929"/>
            </a:xfrm>
            <a:custGeom>
              <a:rect b="b" l="l" r="r" t="t"/>
              <a:pathLst>
                <a:path extrusionOk="0" h="1004" w="1571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3296268" y="2135405"/>
              <a:ext cx="13212" cy="68723"/>
            </a:xfrm>
            <a:custGeom>
              <a:rect b="b" l="l" r="r" t="t"/>
              <a:pathLst>
                <a:path extrusionOk="0" h="1212" w="233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3298763" y="2118791"/>
              <a:ext cx="3799" cy="16671"/>
            </a:xfrm>
            <a:custGeom>
              <a:rect b="b" l="l" r="r" t="t"/>
              <a:pathLst>
                <a:path extrusionOk="0" h="294" w="67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3303809" y="2478568"/>
              <a:ext cx="3119" cy="1758"/>
            </a:xfrm>
            <a:custGeom>
              <a:rect b="b" l="l" r="r" t="t"/>
              <a:pathLst>
                <a:path extrusionOk="0" h="31" w="55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3297232" y="2111987"/>
              <a:ext cx="296327" cy="408428"/>
            </a:xfrm>
            <a:custGeom>
              <a:rect b="b" l="l" r="r" t="t"/>
              <a:pathLst>
                <a:path extrusionOk="0" h="7203" w="5226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057685" y="2658852"/>
              <a:ext cx="155875" cy="487755"/>
            </a:xfrm>
            <a:custGeom>
              <a:rect b="b" l="l" r="r" t="t"/>
              <a:pathLst>
                <a:path extrusionOk="0" h="8602" w="2749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3285438" y="2026650"/>
              <a:ext cx="717173" cy="506920"/>
            </a:xfrm>
            <a:custGeom>
              <a:rect b="b" l="l" r="r" t="t"/>
              <a:pathLst>
                <a:path extrusionOk="0" h="8940" w="12648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5279398" y="1600445"/>
              <a:ext cx="712637" cy="424078"/>
            </a:xfrm>
            <a:custGeom>
              <a:rect b="b" l="l" r="r" t="t"/>
              <a:pathLst>
                <a:path extrusionOk="0" h="7479" w="12568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5741978" y="1581507"/>
              <a:ext cx="255105" cy="311070"/>
            </a:xfrm>
            <a:custGeom>
              <a:rect b="b" l="l" r="r" t="t"/>
              <a:pathLst>
                <a:path extrusionOk="0" h="5486" w="4499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43"/>
          <p:cNvSpPr txBox="1"/>
          <p:nvPr>
            <p:ph type="title"/>
          </p:nvPr>
        </p:nvSpPr>
        <p:spPr>
          <a:xfrm>
            <a:off x="856200" y="668850"/>
            <a:ext cx="42741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Apreciação Final</a:t>
            </a:r>
            <a:endParaRPr/>
          </a:p>
        </p:txBody>
      </p:sp>
      <p:sp>
        <p:nvSpPr>
          <p:cNvPr id="1182" name="Google Shape;1182;p43"/>
          <p:cNvSpPr/>
          <p:nvPr/>
        </p:nvSpPr>
        <p:spPr>
          <a:xfrm flipH="1">
            <a:off x="8544193" y="3996127"/>
            <a:ext cx="670507" cy="856027"/>
          </a:xfrm>
          <a:custGeom>
            <a:rect b="b" l="l" r="r" t="t"/>
            <a:pathLst>
              <a:path extrusionOk="0" h="4351" w="3408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3" name="Google Shape;1183;p43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1184" name="Google Shape;1184;p43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rect b="b" l="l" r="r" t="t"/>
              <a:pathLst>
                <a:path extrusionOk="0" h="3459" w="3651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rect b="b" l="l" r="r" t="t"/>
              <a:pathLst>
                <a:path extrusionOk="0" h="2650" w="2898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6" name="Google Shape;1186;p43"/>
          <p:cNvSpPr/>
          <p:nvPr/>
        </p:nvSpPr>
        <p:spPr>
          <a:xfrm flipH="1" rot="-368684">
            <a:off x="6679941" y="1957895"/>
            <a:ext cx="1942259" cy="59229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43"/>
          <p:cNvSpPr/>
          <p:nvPr/>
        </p:nvSpPr>
        <p:spPr>
          <a:xfrm flipH="1">
            <a:off x="8518703" y="1952371"/>
            <a:ext cx="9104" cy="2248"/>
          </a:xfrm>
          <a:custGeom>
            <a:rect b="b" l="l" r="r" t="t"/>
            <a:pathLst>
              <a:path extrusionOk="0" h="79" w="32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43"/>
          <p:cNvSpPr/>
          <p:nvPr/>
        </p:nvSpPr>
        <p:spPr>
          <a:xfrm flipH="1">
            <a:off x="8573839" y="1374188"/>
            <a:ext cx="10384" cy="1679"/>
          </a:xfrm>
          <a:custGeom>
            <a:rect b="b" l="l" r="r" t="t"/>
            <a:pathLst>
              <a:path extrusionOk="0" h="59" w="365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43"/>
          <p:cNvSpPr/>
          <p:nvPr/>
        </p:nvSpPr>
        <p:spPr>
          <a:xfrm flipH="1">
            <a:off x="7780395" y="2017451"/>
            <a:ext cx="301058" cy="182621"/>
          </a:xfrm>
          <a:custGeom>
            <a:rect b="b" l="l" r="r" t="t"/>
            <a:pathLst>
              <a:path extrusionOk="0" h="6419" w="10582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3"/>
          <p:cNvSpPr/>
          <p:nvPr/>
        </p:nvSpPr>
        <p:spPr>
          <a:xfrm flipH="1">
            <a:off x="8153490" y="875140"/>
            <a:ext cx="286122" cy="1155980"/>
          </a:xfrm>
          <a:custGeom>
            <a:rect b="b" l="l" r="r" t="t"/>
            <a:pathLst>
              <a:path extrusionOk="0" h="40632" w="10057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43"/>
          <p:cNvSpPr/>
          <p:nvPr/>
        </p:nvSpPr>
        <p:spPr>
          <a:xfrm flipH="1">
            <a:off x="8124471" y="872977"/>
            <a:ext cx="285923" cy="1158114"/>
          </a:xfrm>
          <a:custGeom>
            <a:rect b="b" l="l" r="r" t="t"/>
            <a:pathLst>
              <a:path extrusionOk="0" h="40707" w="1005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43"/>
          <p:cNvSpPr/>
          <p:nvPr/>
        </p:nvSpPr>
        <p:spPr>
          <a:xfrm flipH="1">
            <a:off x="8095706" y="1436779"/>
            <a:ext cx="28877" cy="1008183"/>
          </a:xfrm>
          <a:custGeom>
            <a:rect b="b" l="l" r="r" t="t"/>
            <a:pathLst>
              <a:path extrusionOk="0" h="35437" w="1015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43"/>
          <p:cNvSpPr/>
          <p:nvPr/>
        </p:nvSpPr>
        <p:spPr>
          <a:xfrm flipH="1">
            <a:off x="8067000" y="1436893"/>
            <a:ext cx="28848" cy="1008069"/>
          </a:xfrm>
          <a:custGeom>
            <a:rect b="b" l="l" r="r" t="t"/>
            <a:pathLst>
              <a:path extrusionOk="0" h="35433" w="1014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43"/>
          <p:cNvSpPr/>
          <p:nvPr/>
        </p:nvSpPr>
        <p:spPr>
          <a:xfrm flipH="1">
            <a:off x="7723636" y="1320701"/>
            <a:ext cx="199833" cy="909433"/>
          </a:xfrm>
          <a:custGeom>
            <a:rect b="b" l="l" r="r" t="t"/>
            <a:pathLst>
              <a:path extrusionOk="0" h="31966" w="7024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3"/>
          <p:cNvSpPr/>
          <p:nvPr/>
        </p:nvSpPr>
        <p:spPr>
          <a:xfrm flipH="1">
            <a:off x="7695015" y="1320815"/>
            <a:ext cx="199747" cy="909319"/>
          </a:xfrm>
          <a:custGeom>
            <a:rect b="b" l="l" r="r" t="t"/>
            <a:pathLst>
              <a:path extrusionOk="0" h="31962" w="7021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3"/>
          <p:cNvSpPr/>
          <p:nvPr/>
        </p:nvSpPr>
        <p:spPr>
          <a:xfrm flipH="1">
            <a:off x="7751774" y="2017821"/>
            <a:ext cx="325212" cy="220857"/>
          </a:xfrm>
          <a:custGeom>
            <a:rect b="b" l="l" r="r" t="t"/>
            <a:pathLst>
              <a:path extrusionOk="0" h="7763" w="11431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3"/>
          <p:cNvSpPr/>
          <p:nvPr/>
        </p:nvSpPr>
        <p:spPr>
          <a:xfrm flipH="1">
            <a:off x="7579711" y="1259561"/>
            <a:ext cx="946076" cy="573097"/>
          </a:xfrm>
          <a:custGeom>
            <a:rect b="b" l="l" r="r" t="t"/>
            <a:pathLst>
              <a:path extrusionOk="0" h="20144" w="33254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43"/>
          <p:cNvSpPr/>
          <p:nvPr/>
        </p:nvSpPr>
        <p:spPr>
          <a:xfrm flipH="1">
            <a:off x="7583864" y="1303403"/>
            <a:ext cx="936915" cy="496140"/>
          </a:xfrm>
          <a:custGeom>
            <a:rect b="b" l="l" r="r" t="t"/>
            <a:pathLst>
              <a:path extrusionOk="0" h="17439" w="32932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3"/>
          <p:cNvSpPr/>
          <p:nvPr/>
        </p:nvSpPr>
        <p:spPr>
          <a:xfrm flipH="1">
            <a:off x="8411161" y="1830475"/>
            <a:ext cx="9104" cy="2248"/>
          </a:xfrm>
          <a:custGeom>
            <a:rect b="b" l="l" r="r" t="t"/>
            <a:pathLst>
              <a:path extrusionOk="0" h="79" w="32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43"/>
          <p:cNvSpPr/>
          <p:nvPr/>
        </p:nvSpPr>
        <p:spPr>
          <a:xfrm flipH="1">
            <a:off x="8411162" y="1732492"/>
            <a:ext cx="114625" cy="100229"/>
          </a:xfrm>
          <a:custGeom>
            <a:rect b="b" l="l" r="r" t="t"/>
            <a:pathLst>
              <a:path extrusionOk="0" h="3523" w="4029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43"/>
          <p:cNvSpPr/>
          <p:nvPr/>
        </p:nvSpPr>
        <p:spPr>
          <a:xfrm flipH="1">
            <a:off x="8417222" y="1735309"/>
            <a:ext cx="103558" cy="63358"/>
          </a:xfrm>
          <a:custGeom>
            <a:rect b="b" l="l" r="r" t="t"/>
            <a:pathLst>
              <a:path extrusionOk="0" h="2227" w="364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3"/>
          <p:cNvSpPr/>
          <p:nvPr/>
        </p:nvSpPr>
        <p:spPr>
          <a:xfrm flipH="1">
            <a:off x="7608901" y="285050"/>
            <a:ext cx="945137" cy="1495929"/>
          </a:xfrm>
          <a:custGeom>
            <a:rect b="b" l="l" r="r" t="t"/>
            <a:pathLst>
              <a:path extrusionOk="0" h="52581" w="33221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43"/>
          <p:cNvSpPr/>
          <p:nvPr/>
        </p:nvSpPr>
        <p:spPr>
          <a:xfrm flipH="1">
            <a:off x="7665118" y="285107"/>
            <a:ext cx="884681" cy="510621"/>
          </a:xfrm>
          <a:custGeom>
            <a:rect b="b" l="l" r="r" t="t"/>
            <a:pathLst>
              <a:path extrusionOk="0" h="17948" w="31096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3"/>
          <p:cNvSpPr/>
          <p:nvPr/>
        </p:nvSpPr>
        <p:spPr>
          <a:xfrm flipH="1">
            <a:off x="7608900" y="319759"/>
            <a:ext cx="887782" cy="1459627"/>
          </a:xfrm>
          <a:custGeom>
            <a:rect b="b" l="l" r="r" t="t"/>
            <a:pathLst>
              <a:path extrusionOk="0" h="51305" w="31205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43"/>
          <p:cNvSpPr/>
          <p:nvPr/>
        </p:nvSpPr>
        <p:spPr>
          <a:xfrm flipH="1">
            <a:off x="7895135" y="381383"/>
            <a:ext cx="458671" cy="326748"/>
          </a:xfrm>
          <a:custGeom>
            <a:rect b="b" l="l" r="r" t="t"/>
            <a:pathLst>
              <a:path extrusionOk="0" h="11485" w="16122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43"/>
          <p:cNvSpPr/>
          <p:nvPr/>
        </p:nvSpPr>
        <p:spPr>
          <a:xfrm flipH="1">
            <a:off x="7895134" y="442551"/>
            <a:ext cx="343960" cy="265552"/>
          </a:xfrm>
          <a:custGeom>
            <a:rect b="b" l="l" r="r" t="t"/>
            <a:pathLst>
              <a:path extrusionOk="0" h="9334" w="1209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43"/>
          <p:cNvSpPr/>
          <p:nvPr/>
        </p:nvSpPr>
        <p:spPr>
          <a:xfrm flipH="1">
            <a:off x="7898037" y="381383"/>
            <a:ext cx="452867" cy="260517"/>
          </a:xfrm>
          <a:custGeom>
            <a:rect b="b" l="l" r="r" t="t"/>
            <a:pathLst>
              <a:path extrusionOk="0" h="9157" w="15918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43"/>
          <p:cNvSpPr/>
          <p:nvPr/>
        </p:nvSpPr>
        <p:spPr>
          <a:xfrm flipH="1">
            <a:off x="8176107" y="794397"/>
            <a:ext cx="226377" cy="277843"/>
          </a:xfrm>
          <a:custGeom>
            <a:rect b="b" l="l" r="r" t="t"/>
            <a:pathLst>
              <a:path extrusionOk="0" h="9766" w="7957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3"/>
          <p:cNvSpPr/>
          <p:nvPr/>
        </p:nvSpPr>
        <p:spPr>
          <a:xfrm flipH="1">
            <a:off x="8219322" y="794426"/>
            <a:ext cx="77128" cy="138950"/>
          </a:xfrm>
          <a:custGeom>
            <a:rect b="b" l="l" r="r" t="t"/>
            <a:pathLst>
              <a:path extrusionOk="0" h="4884" w="2711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43"/>
          <p:cNvSpPr/>
          <p:nvPr/>
        </p:nvSpPr>
        <p:spPr>
          <a:xfrm flipH="1">
            <a:off x="8178553" y="814170"/>
            <a:ext cx="22049" cy="141425"/>
          </a:xfrm>
          <a:custGeom>
            <a:rect b="b" l="l" r="r" t="t"/>
            <a:pathLst>
              <a:path extrusionOk="0" h="4971" w="775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43"/>
          <p:cNvSpPr/>
          <p:nvPr/>
        </p:nvSpPr>
        <p:spPr>
          <a:xfrm flipH="1">
            <a:off x="8178525" y="800230"/>
            <a:ext cx="110784" cy="155365"/>
          </a:xfrm>
          <a:custGeom>
            <a:rect b="b" l="l" r="r" t="t"/>
            <a:pathLst>
              <a:path extrusionOk="0" h="5461" w="3894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43"/>
          <p:cNvSpPr/>
          <p:nvPr/>
        </p:nvSpPr>
        <p:spPr>
          <a:xfrm flipH="1">
            <a:off x="7735728" y="557093"/>
            <a:ext cx="390277" cy="248482"/>
          </a:xfrm>
          <a:custGeom>
            <a:rect b="b" l="l" r="r" t="t"/>
            <a:pathLst>
              <a:path extrusionOk="0" h="8734" w="13718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43"/>
          <p:cNvSpPr/>
          <p:nvPr/>
        </p:nvSpPr>
        <p:spPr>
          <a:xfrm flipH="1">
            <a:off x="8095052" y="845437"/>
            <a:ext cx="26544" cy="41167"/>
          </a:xfrm>
          <a:custGeom>
            <a:rect b="b" l="l" r="r" t="t"/>
            <a:pathLst>
              <a:path extrusionOk="0" h="1447" w="933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43"/>
          <p:cNvSpPr/>
          <p:nvPr/>
        </p:nvSpPr>
        <p:spPr>
          <a:xfrm flipH="1">
            <a:off x="7731261" y="636782"/>
            <a:ext cx="335767" cy="217017"/>
          </a:xfrm>
          <a:custGeom>
            <a:rect b="b" l="l" r="r" t="t"/>
            <a:pathLst>
              <a:path extrusionOk="0" h="7628" w="11802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43"/>
          <p:cNvSpPr/>
          <p:nvPr/>
        </p:nvSpPr>
        <p:spPr>
          <a:xfrm flipH="1">
            <a:off x="8091467" y="925838"/>
            <a:ext cx="26544" cy="41139"/>
          </a:xfrm>
          <a:custGeom>
            <a:rect b="b" l="l" r="r" t="t"/>
            <a:pathLst>
              <a:path extrusionOk="0" h="1446" w="933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43"/>
          <p:cNvSpPr/>
          <p:nvPr/>
        </p:nvSpPr>
        <p:spPr>
          <a:xfrm flipH="1">
            <a:off x="8091752" y="925895"/>
            <a:ext cx="26060" cy="41139"/>
          </a:xfrm>
          <a:custGeom>
            <a:rect b="b" l="l" r="r" t="t"/>
            <a:pathLst>
              <a:path extrusionOk="0" h="1446" w="916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43"/>
          <p:cNvSpPr/>
          <p:nvPr/>
        </p:nvSpPr>
        <p:spPr>
          <a:xfrm flipH="1">
            <a:off x="7727677" y="717183"/>
            <a:ext cx="335881" cy="217045"/>
          </a:xfrm>
          <a:custGeom>
            <a:rect b="b" l="l" r="r" t="t"/>
            <a:pathLst>
              <a:path extrusionOk="0" h="7629" w="11806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43"/>
          <p:cNvSpPr/>
          <p:nvPr/>
        </p:nvSpPr>
        <p:spPr>
          <a:xfrm flipH="1">
            <a:off x="8087911" y="1006950"/>
            <a:ext cx="26629" cy="41082"/>
          </a:xfrm>
          <a:custGeom>
            <a:rect b="b" l="l" r="r" t="t"/>
            <a:pathLst>
              <a:path extrusionOk="0" h="1444" w="936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43"/>
          <p:cNvSpPr/>
          <p:nvPr/>
        </p:nvSpPr>
        <p:spPr>
          <a:xfrm flipH="1">
            <a:off x="8088082" y="1006950"/>
            <a:ext cx="26231" cy="41110"/>
          </a:xfrm>
          <a:custGeom>
            <a:rect b="b" l="l" r="r" t="t"/>
            <a:pathLst>
              <a:path extrusionOk="0" h="1445" w="922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43"/>
          <p:cNvSpPr/>
          <p:nvPr/>
        </p:nvSpPr>
        <p:spPr>
          <a:xfrm flipH="1">
            <a:off x="7724206" y="798238"/>
            <a:ext cx="335767" cy="217017"/>
          </a:xfrm>
          <a:custGeom>
            <a:rect b="b" l="l" r="r" t="t"/>
            <a:pathLst>
              <a:path extrusionOk="0" h="7628" w="11802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43"/>
          <p:cNvSpPr/>
          <p:nvPr/>
        </p:nvSpPr>
        <p:spPr>
          <a:xfrm flipH="1">
            <a:off x="8187231" y="1059271"/>
            <a:ext cx="173829" cy="138096"/>
          </a:xfrm>
          <a:custGeom>
            <a:rect b="b" l="l" r="r" t="t"/>
            <a:pathLst>
              <a:path extrusionOk="0" h="4854" w="611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43"/>
          <p:cNvSpPr/>
          <p:nvPr/>
        </p:nvSpPr>
        <p:spPr>
          <a:xfrm flipH="1">
            <a:off x="8148056" y="1225364"/>
            <a:ext cx="244926" cy="164612"/>
          </a:xfrm>
          <a:custGeom>
            <a:rect b="b" l="l" r="r" t="t"/>
            <a:pathLst>
              <a:path extrusionOk="0" h="5786" w="8609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43"/>
          <p:cNvSpPr/>
          <p:nvPr/>
        </p:nvSpPr>
        <p:spPr>
          <a:xfrm flipH="1">
            <a:off x="8143134" y="1310772"/>
            <a:ext cx="244926" cy="164612"/>
          </a:xfrm>
          <a:custGeom>
            <a:rect b="b" l="l" r="r" t="t"/>
            <a:pathLst>
              <a:path extrusionOk="0" h="5786" w="8609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43"/>
          <p:cNvSpPr/>
          <p:nvPr/>
        </p:nvSpPr>
        <p:spPr>
          <a:xfrm flipH="1">
            <a:off x="8138184" y="1396095"/>
            <a:ext cx="244841" cy="164640"/>
          </a:xfrm>
          <a:custGeom>
            <a:rect b="b" l="l" r="r" t="t"/>
            <a:pathLst>
              <a:path extrusionOk="0" h="5787" w="8606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43"/>
          <p:cNvSpPr/>
          <p:nvPr/>
        </p:nvSpPr>
        <p:spPr>
          <a:xfrm flipH="1">
            <a:off x="8133176" y="1481474"/>
            <a:ext cx="244926" cy="164640"/>
          </a:xfrm>
          <a:custGeom>
            <a:rect b="b" l="l" r="r" t="t"/>
            <a:pathLst>
              <a:path extrusionOk="0" h="5787" w="8609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3"/>
          <p:cNvSpPr/>
          <p:nvPr/>
        </p:nvSpPr>
        <p:spPr>
          <a:xfrm flipH="1">
            <a:off x="8019801" y="1206701"/>
            <a:ext cx="61338" cy="212863"/>
          </a:xfrm>
          <a:custGeom>
            <a:rect b="b" l="l" r="r" t="t"/>
            <a:pathLst>
              <a:path extrusionOk="0" h="7482" w="2156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43"/>
          <p:cNvSpPr/>
          <p:nvPr/>
        </p:nvSpPr>
        <p:spPr>
          <a:xfrm flipH="1">
            <a:off x="8016899" y="1430036"/>
            <a:ext cx="51295" cy="37924"/>
          </a:xfrm>
          <a:custGeom>
            <a:rect b="b" l="l" r="r" t="t"/>
            <a:pathLst>
              <a:path extrusionOk="0" h="1333" w="1803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43"/>
          <p:cNvSpPr/>
          <p:nvPr/>
        </p:nvSpPr>
        <p:spPr>
          <a:xfrm flipH="1">
            <a:off x="7909159" y="1223799"/>
            <a:ext cx="56672" cy="131752"/>
          </a:xfrm>
          <a:custGeom>
            <a:rect b="b" l="l" r="r" t="t"/>
            <a:pathLst>
              <a:path extrusionOk="0" h="4631" w="1992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43"/>
          <p:cNvSpPr/>
          <p:nvPr/>
        </p:nvSpPr>
        <p:spPr>
          <a:xfrm flipH="1">
            <a:off x="7909529" y="1223799"/>
            <a:ext cx="55933" cy="131752"/>
          </a:xfrm>
          <a:custGeom>
            <a:rect b="b" l="l" r="r" t="t"/>
            <a:pathLst>
              <a:path extrusionOk="0" h="4631" w="1966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43"/>
          <p:cNvSpPr/>
          <p:nvPr/>
        </p:nvSpPr>
        <p:spPr>
          <a:xfrm flipH="1">
            <a:off x="7906342" y="1366051"/>
            <a:ext cx="51295" cy="37924"/>
          </a:xfrm>
          <a:custGeom>
            <a:rect b="b" l="l" r="r" t="t"/>
            <a:pathLst>
              <a:path extrusionOk="0" h="1333" w="1803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43"/>
          <p:cNvSpPr/>
          <p:nvPr/>
        </p:nvSpPr>
        <p:spPr>
          <a:xfrm flipH="1">
            <a:off x="7798573" y="1029768"/>
            <a:ext cx="63785" cy="261854"/>
          </a:xfrm>
          <a:custGeom>
            <a:rect b="b" l="l" r="r" t="t"/>
            <a:pathLst>
              <a:path extrusionOk="0" h="9204" w="2242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43"/>
          <p:cNvSpPr/>
          <p:nvPr/>
        </p:nvSpPr>
        <p:spPr>
          <a:xfrm flipH="1">
            <a:off x="7798886" y="1029768"/>
            <a:ext cx="63187" cy="261854"/>
          </a:xfrm>
          <a:custGeom>
            <a:rect b="b" l="l" r="r" t="t"/>
            <a:pathLst>
              <a:path extrusionOk="0" h="9204" w="2221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43"/>
          <p:cNvSpPr/>
          <p:nvPr/>
        </p:nvSpPr>
        <p:spPr>
          <a:xfrm flipH="1">
            <a:off x="7795785" y="1302095"/>
            <a:ext cx="51210" cy="37924"/>
          </a:xfrm>
          <a:custGeom>
            <a:rect b="b" l="l" r="r" t="t"/>
            <a:pathLst>
              <a:path extrusionOk="0" h="1333" w="180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43"/>
          <p:cNvSpPr/>
          <p:nvPr/>
        </p:nvSpPr>
        <p:spPr>
          <a:xfrm flipH="1">
            <a:off x="7688044" y="1062713"/>
            <a:ext cx="58152" cy="164953"/>
          </a:xfrm>
          <a:custGeom>
            <a:rect b="b" l="l" r="r" t="t"/>
            <a:pathLst>
              <a:path extrusionOk="0" h="5798" w="2044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43"/>
          <p:cNvSpPr/>
          <p:nvPr/>
        </p:nvSpPr>
        <p:spPr>
          <a:xfrm flipH="1">
            <a:off x="7688329" y="1062770"/>
            <a:ext cx="57469" cy="164925"/>
          </a:xfrm>
          <a:custGeom>
            <a:rect b="b" l="l" r="r" t="t"/>
            <a:pathLst>
              <a:path extrusionOk="0" h="5797" w="202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43"/>
          <p:cNvSpPr/>
          <p:nvPr/>
        </p:nvSpPr>
        <p:spPr>
          <a:xfrm flipH="1">
            <a:off x="7685142" y="1238110"/>
            <a:ext cx="51267" cy="37952"/>
          </a:xfrm>
          <a:custGeom>
            <a:rect b="b" l="l" r="r" t="t"/>
            <a:pathLst>
              <a:path extrusionOk="0" h="1334" w="1802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43"/>
          <p:cNvSpPr/>
          <p:nvPr/>
        </p:nvSpPr>
        <p:spPr>
          <a:xfrm flipH="1">
            <a:off x="6770299" y="1370347"/>
            <a:ext cx="163673" cy="176902"/>
          </a:xfrm>
          <a:custGeom>
            <a:rect b="b" l="l" r="r" t="t"/>
            <a:pathLst>
              <a:path extrusionOk="0" h="6218" w="5753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43"/>
          <p:cNvSpPr/>
          <p:nvPr/>
        </p:nvSpPr>
        <p:spPr>
          <a:xfrm flipH="1">
            <a:off x="6868282" y="855936"/>
            <a:ext cx="175963" cy="553409"/>
          </a:xfrm>
          <a:custGeom>
            <a:rect b="b" l="l" r="r" t="t"/>
            <a:pathLst>
              <a:path extrusionOk="0" h="19452" w="6185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43"/>
          <p:cNvSpPr/>
          <p:nvPr/>
        </p:nvSpPr>
        <p:spPr>
          <a:xfrm flipH="1">
            <a:off x="6868282" y="855936"/>
            <a:ext cx="144441" cy="553409"/>
          </a:xfrm>
          <a:custGeom>
            <a:rect b="b" l="l" r="r" t="t"/>
            <a:pathLst>
              <a:path extrusionOk="0" h="19452" w="5077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43"/>
          <p:cNvSpPr/>
          <p:nvPr/>
        </p:nvSpPr>
        <p:spPr>
          <a:xfrm flipH="1">
            <a:off x="7226753" y="2152562"/>
            <a:ext cx="66175" cy="113203"/>
          </a:xfrm>
          <a:custGeom>
            <a:rect b="b" l="l" r="r" t="t"/>
            <a:pathLst>
              <a:path extrusionOk="0" h="3979" w="2326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43"/>
          <p:cNvSpPr/>
          <p:nvPr/>
        </p:nvSpPr>
        <p:spPr>
          <a:xfrm flipH="1">
            <a:off x="6953120" y="2060298"/>
            <a:ext cx="69390" cy="122079"/>
          </a:xfrm>
          <a:custGeom>
            <a:rect b="b" l="l" r="r" t="t"/>
            <a:pathLst>
              <a:path extrusionOk="0" h="4291" w="2439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43"/>
          <p:cNvSpPr/>
          <p:nvPr/>
        </p:nvSpPr>
        <p:spPr>
          <a:xfrm flipH="1">
            <a:off x="6944785" y="1331057"/>
            <a:ext cx="365554" cy="886957"/>
          </a:xfrm>
          <a:custGeom>
            <a:rect b="b" l="l" r="r" t="t"/>
            <a:pathLst>
              <a:path extrusionOk="0" h="31176" w="12849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3"/>
          <p:cNvSpPr/>
          <p:nvPr/>
        </p:nvSpPr>
        <p:spPr>
          <a:xfrm flipH="1">
            <a:off x="7139696" y="2223603"/>
            <a:ext cx="171639" cy="192436"/>
          </a:xfrm>
          <a:custGeom>
            <a:rect b="b" l="l" r="r" t="t"/>
            <a:pathLst>
              <a:path extrusionOk="0" h="6764" w="6033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43"/>
          <p:cNvSpPr/>
          <p:nvPr/>
        </p:nvSpPr>
        <p:spPr>
          <a:xfrm flipH="1">
            <a:off x="6794796" y="2157627"/>
            <a:ext cx="252465" cy="130017"/>
          </a:xfrm>
          <a:custGeom>
            <a:rect b="b" l="l" r="r" t="t"/>
            <a:pathLst>
              <a:path extrusionOk="0" h="4570" w="8874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43"/>
          <p:cNvSpPr/>
          <p:nvPr/>
        </p:nvSpPr>
        <p:spPr>
          <a:xfrm flipH="1">
            <a:off x="7020234" y="1447049"/>
            <a:ext cx="92121" cy="310702"/>
          </a:xfrm>
          <a:custGeom>
            <a:rect b="b" l="l" r="r" t="t"/>
            <a:pathLst>
              <a:path extrusionOk="0" h="10921" w="3238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43"/>
          <p:cNvSpPr/>
          <p:nvPr/>
        </p:nvSpPr>
        <p:spPr>
          <a:xfrm flipH="1">
            <a:off x="6958811" y="857586"/>
            <a:ext cx="308512" cy="521574"/>
          </a:xfrm>
          <a:custGeom>
            <a:rect b="b" l="l" r="r" t="t"/>
            <a:pathLst>
              <a:path extrusionOk="0" h="18333" w="10844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43"/>
          <p:cNvSpPr/>
          <p:nvPr/>
        </p:nvSpPr>
        <p:spPr>
          <a:xfrm flipH="1">
            <a:off x="6951470" y="846063"/>
            <a:ext cx="121994" cy="552357"/>
          </a:xfrm>
          <a:custGeom>
            <a:rect b="b" l="l" r="r" t="t"/>
            <a:pathLst>
              <a:path extrusionOk="0" h="19415" w="4288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43"/>
          <p:cNvSpPr/>
          <p:nvPr/>
        </p:nvSpPr>
        <p:spPr>
          <a:xfrm flipH="1">
            <a:off x="7120635" y="846063"/>
            <a:ext cx="176362" cy="555259"/>
          </a:xfrm>
          <a:custGeom>
            <a:rect b="b" l="l" r="r" t="t"/>
            <a:pathLst>
              <a:path extrusionOk="0" h="19517" w="6199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43"/>
          <p:cNvSpPr/>
          <p:nvPr/>
        </p:nvSpPr>
        <p:spPr>
          <a:xfrm flipH="1">
            <a:off x="7251621" y="888625"/>
            <a:ext cx="524447" cy="296534"/>
          </a:xfrm>
          <a:custGeom>
            <a:rect b="b" l="l" r="r" t="t"/>
            <a:pathLst>
              <a:path extrusionOk="0" h="10423" w="18434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43"/>
          <p:cNvSpPr/>
          <p:nvPr/>
        </p:nvSpPr>
        <p:spPr>
          <a:xfrm flipH="1">
            <a:off x="7214749" y="861284"/>
            <a:ext cx="402795" cy="330162"/>
          </a:xfrm>
          <a:custGeom>
            <a:rect b="b" l="l" r="r" t="t"/>
            <a:pathLst>
              <a:path extrusionOk="0" h="11605" w="14158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43"/>
          <p:cNvSpPr/>
          <p:nvPr/>
        </p:nvSpPr>
        <p:spPr>
          <a:xfrm flipH="1">
            <a:off x="7227153" y="861284"/>
            <a:ext cx="390391" cy="330134"/>
          </a:xfrm>
          <a:custGeom>
            <a:rect b="b" l="l" r="r" t="t"/>
            <a:pathLst>
              <a:path extrusionOk="0" h="11604" w="13722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43"/>
          <p:cNvSpPr/>
          <p:nvPr/>
        </p:nvSpPr>
        <p:spPr>
          <a:xfrm flipH="1">
            <a:off x="7143849" y="929451"/>
            <a:ext cx="51779" cy="171639"/>
          </a:xfrm>
          <a:custGeom>
            <a:rect b="b" l="l" r="r" t="t"/>
            <a:pathLst>
              <a:path extrusionOk="0" h="6033" w="182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43"/>
          <p:cNvSpPr/>
          <p:nvPr/>
        </p:nvSpPr>
        <p:spPr>
          <a:xfrm flipH="1">
            <a:off x="6975851" y="918043"/>
            <a:ext cx="34453" cy="176931"/>
          </a:xfrm>
          <a:custGeom>
            <a:rect b="b" l="l" r="r" t="t"/>
            <a:pathLst>
              <a:path extrusionOk="0" h="6219" w="1211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43"/>
          <p:cNvSpPr/>
          <p:nvPr/>
        </p:nvSpPr>
        <p:spPr>
          <a:xfrm flipH="1">
            <a:off x="6971101" y="552313"/>
            <a:ext cx="181796" cy="181682"/>
          </a:xfrm>
          <a:custGeom>
            <a:rect b="b" l="l" r="r" t="t"/>
            <a:pathLst>
              <a:path extrusionOk="0" h="6386" w="639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43"/>
          <p:cNvSpPr/>
          <p:nvPr/>
        </p:nvSpPr>
        <p:spPr>
          <a:xfrm flipH="1">
            <a:off x="7180322" y="707766"/>
            <a:ext cx="38720" cy="95108"/>
          </a:xfrm>
          <a:custGeom>
            <a:rect b="b" l="l" r="r" t="t"/>
            <a:pathLst>
              <a:path extrusionOk="0" h="3343" w="1361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43"/>
          <p:cNvSpPr/>
          <p:nvPr/>
        </p:nvSpPr>
        <p:spPr>
          <a:xfrm flipH="1">
            <a:off x="7191247" y="608389"/>
            <a:ext cx="49645" cy="102619"/>
          </a:xfrm>
          <a:custGeom>
            <a:rect b="b" l="l" r="r" t="t"/>
            <a:pathLst>
              <a:path extrusionOk="0" h="3607" w="1745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43"/>
          <p:cNvSpPr/>
          <p:nvPr/>
        </p:nvSpPr>
        <p:spPr>
          <a:xfrm flipH="1">
            <a:off x="6981173" y="565969"/>
            <a:ext cx="273945" cy="355653"/>
          </a:xfrm>
          <a:custGeom>
            <a:rect b="b" l="l" r="r" t="t"/>
            <a:pathLst>
              <a:path extrusionOk="0" h="12501" w="9629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43"/>
          <p:cNvSpPr/>
          <p:nvPr/>
        </p:nvSpPr>
        <p:spPr>
          <a:xfrm flipH="1">
            <a:off x="6971101" y="539311"/>
            <a:ext cx="241853" cy="181056"/>
          </a:xfrm>
          <a:custGeom>
            <a:rect b="b" l="l" r="r" t="t"/>
            <a:pathLst>
              <a:path extrusionOk="0" h="6364" w="8501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43"/>
          <p:cNvSpPr/>
          <p:nvPr/>
        </p:nvSpPr>
        <p:spPr>
          <a:xfrm flipH="1">
            <a:off x="7195686" y="586141"/>
            <a:ext cx="38464" cy="28706"/>
          </a:xfrm>
          <a:custGeom>
            <a:rect b="b" l="l" r="r" t="t"/>
            <a:pathLst>
              <a:path extrusionOk="0" h="1009" w="1352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43"/>
          <p:cNvSpPr/>
          <p:nvPr/>
        </p:nvSpPr>
        <p:spPr>
          <a:xfrm flipH="1">
            <a:off x="7080320" y="784383"/>
            <a:ext cx="91410" cy="56416"/>
          </a:xfrm>
          <a:custGeom>
            <a:rect b="b" l="l" r="r" t="t"/>
            <a:pathLst>
              <a:path extrusionOk="0" h="1983" w="3213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43"/>
          <p:cNvSpPr/>
          <p:nvPr/>
        </p:nvSpPr>
        <p:spPr>
          <a:xfrm flipH="1">
            <a:off x="7092298" y="688021"/>
            <a:ext cx="19972" cy="20854"/>
          </a:xfrm>
          <a:custGeom>
            <a:rect b="b" l="l" r="r" t="t"/>
            <a:pathLst>
              <a:path extrusionOk="0" h="733" w="702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43"/>
          <p:cNvSpPr/>
          <p:nvPr/>
        </p:nvSpPr>
        <p:spPr>
          <a:xfrm flipH="1">
            <a:off x="7102824" y="654023"/>
            <a:ext cx="24638" cy="18549"/>
          </a:xfrm>
          <a:custGeom>
            <a:rect b="b" l="l" r="r" t="t"/>
            <a:pathLst>
              <a:path extrusionOk="0" h="652" w="866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43"/>
          <p:cNvSpPr/>
          <p:nvPr/>
        </p:nvSpPr>
        <p:spPr>
          <a:xfrm flipH="1">
            <a:off x="7062027" y="767540"/>
            <a:ext cx="25064" cy="16871"/>
          </a:xfrm>
          <a:custGeom>
            <a:rect b="b" l="l" r="r" t="t"/>
            <a:pathLst>
              <a:path extrusionOk="0" h="593" w="881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43"/>
          <p:cNvSpPr/>
          <p:nvPr/>
        </p:nvSpPr>
        <p:spPr>
          <a:xfrm flipH="1">
            <a:off x="6999152" y="648987"/>
            <a:ext cx="23528" cy="20114"/>
          </a:xfrm>
          <a:custGeom>
            <a:rect b="b" l="l" r="r" t="t"/>
            <a:pathLst>
              <a:path extrusionOk="0" h="707" w="827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43"/>
          <p:cNvSpPr/>
          <p:nvPr/>
        </p:nvSpPr>
        <p:spPr>
          <a:xfrm flipH="1">
            <a:off x="7009109" y="685233"/>
            <a:ext cx="20057" cy="20825"/>
          </a:xfrm>
          <a:custGeom>
            <a:rect b="b" l="l" r="r" t="t"/>
            <a:pathLst>
              <a:path extrusionOk="0" h="732" w="705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43"/>
          <p:cNvSpPr/>
          <p:nvPr/>
        </p:nvSpPr>
        <p:spPr>
          <a:xfrm flipH="1">
            <a:off x="7025383" y="686201"/>
            <a:ext cx="34737" cy="60086"/>
          </a:xfrm>
          <a:custGeom>
            <a:rect b="b" l="l" r="r" t="t"/>
            <a:pathLst>
              <a:path extrusionOk="0" h="2112" w="1221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43"/>
          <p:cNvSpPr/>
          <p:nvPr/>
        </p:nvSpPr>
        <p:spPr>
          <a:xfrm flipH="1">
            <a:off x="7049253" y="889137"/>
            <a:ext cx="94625" cy="48308"/>
          </a:xfrm>
          <a:custGeom>
            <a:rect b="b" l="l" r="r" t="t"/>
            <a:pathLst>
              <a:path extrusionOk="0" h="1698" w="3326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43"/>
          <p:cNvSpPr/>
          <p:nvPr/>
        </p:nvSpPr>
        <p:spPr>
          <a:xfrm flipH="1">
            <a:off x="7049253" y="889137"/>
            <a:ext cx="94625" cy="46146"/>
          </a:xfrm>
          <a:custGeom>
            <a:rect b="b" l="l" r="r" t="t"/>
            <a:pathLst>
              <a:path extrusionOk="0" h="1622" w="3326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43"/>
          <p:cNvSpPr/>
          <p:nvPr/>
        </p:nvSpPr>
        <p:spPr>
          <a:xfrm flipH="1">
            <a:off x="7060206" y="906350"/>
            <a:ext cx="54652" cy="53799"/>
          </a:xfrm>
          <a:custGeom>
            <a:rect b="b" l="l" r="r" t="t"/>
            <a:pathLst>
              <a:path extrusionOk="0" h="1891" w="1921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43"/>
          <p:cNvSpPr/>
          <p:nvPr/>
        </p:nvSpPr>
        <p:spPr>
          <a:xfrm flipH="1">
            <a:off x="7035141" y="956337"/>
            <a:ext cx="71324" cy="265666"/>
          </a:xfrm>
          <a:custGeom>
            <a:rect b="b" l="l" r="r" t="t"/>
            <a:pathLst>
              <a:path extrusionOk="0" h="9338" w="2507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43"/>
          <p:cNvSpPr/>
          <p:nvPr/>
        </p:nvSpPr>
        <p:spPr>
          <a:xfrm flipH="1">
            <a:off x="7071045" y="956337"/>
            <a:ext cx="28" cy="142"/>
          </a:xfrm>
          <a:custGeom>
            <a:rect b="b" l="l" r="r" t="t"/>
            <a:pathLst>
              <a:path extrusionOk="0" h="5" w="1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43"/>
          <p:cNvSpPr/>
          <p:nvPr/>
        </p:nvSpPr>
        <p:spPr>
          <a:xfrm flipH="1">
            <a:off x="7070533" y="956821"/>
            <a:ext cx="398" cy="2447"/>
          </a:xfrm>
          <a:custGeom>
            <a:rect b="b" l="l" r="r" t="t"/>
            <a:pathLst>
              <a:path extrusionOk="0" h="86" w="14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43"/>
          <p:cNvSpPr/>
          <p:nvPr/>
        </p:nvSpPr>
        <p:spPr>
          <a:xfrm flipH="1">
            <a:off x="7070533" y="956337"/>
            <a:ext cx="22874" cy="8450"/>
          </a:xfrm>
          <a:custGeom>
            <a:rect b="b" l="l" r="r" t="t"/>
            <a:pathLst>
              <a:path extrusionOk="0" h="297" w="804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43"/>
          <p:cNvSpPr/>
          <p:nvPr/>
        </p:nvSpPr>
        <p:spPr>
          <a:xfrm flipH="1">
            <a:off x="7086011" y="823929"/>
            <a:ext cx="120543" cy="124213"/>
          </a:xfrm>
          <a:custGeom>
            <a:rect b="b" l="l" r="r" t="t"/>
            <a:pathLst>
              <a:path extrusionOk="0" h="4366" w="4237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43"/>
          <p:cNvSpPr/>
          <p:nvPr/>
        </p:nvSpPr>
        <p:spPr>
          <a:xfrm flipH="1">
            <a:off x="7040746" y="833716"/>
            <a:ext cx="45292" cy="92975"/>
          </a:xfrm>
          <a:custGeom>
            <a:rect b="b" l="l" r="r" t="t"/>
            <a:pathLst>
              <a:path extrusionOk="0" h="3268" w="1592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43"/>
          <p:cNvSpPr txBox="1"/>
          <p:nvPr>
            <p:ph idx="1" type="subTitle"/>
          </p:nvPr>
        </p:nvSpPr>
        <p:spPr>
          <a:xfrm flipH="1">
            <a:off x="1777525" y="2031100"/>
            <a:ext cx="4410600" cy="29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osis"/>
              <a:buChar char="●"/>
            </a:pPr>
            <a:r>
              <a:rPr lang="en" sz="1300">
                <a:solidFill>
                  <a:srgbClr val="000000"/>
                </a:solidFill>
              </a:rPr>
              <a:t>A elaboração de </a:t>
            </a:r>
            <a:r>
              <a:rPr i="1" lang="en" sz="1300">
                <a:solidFill>
                  <a:srgbClr val="000000"/>
                </a:solidFill>
              </a:rPr>
              <a:t>queries </a:t>
            </a:r>
            <a:r>
              <a:rPr lang="en" sz="1300">
                <a:solidFill>
                  <a:srgbClr val="000000"/>
                </a:solidFill>
              </a:rPr>
              <a:t>no MongoDB revelou-se um processo complexo, comparativamente ao Oracle e ao Neo4j.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osis"/>
              <a:buChar char="●"/>
            </a:pPr>
            <a:r>
              <a:rPr lang="en" sz="1300">
                <a:solidFill>
                  <a:srgbClr val="000000"/>
                </a:solidFill>
              </a:rPr>
              <a:t>Para o conjunto de dados fornecido e conjunto de queries implementado, o Neo4j foi o SGBD mais intuitivo.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osis"/>
              <a:buChar char="●"/>
            </a:pPr>
            <a:r>
              <a:rPr lang="en" sz="1300">
                <a:solidFill>
                  <a:srgbClr val="000000"/>
                </a:solidFill>
              </a:rPr>
              <a:t>Na escolha de um SGBD deve-se considerar as características privilegiadas e quais serão as </a:t>
            </a:r>
            <a:r>
              <a:rPr i="1" lang="en" sz="1300">
                <a:solidFill>
                  <a:srgbClr val="000000"/>
                </a:solidFill>
              </a:rPr>
              <a:t>queries </a:t>
            </a:r>
            <a:r>
              <a:rPr lang="en" sz="1300">
                <a:solidFill>
                  <a:srgbClr val="000000"/>
                </a:solidFill>
              </a:rPr>
              <a:t>mais frequentes.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44"/>
          <p:cNvGrpSpPr/>
          <p:nvPr/>
        </p:nvGrpSpPr>
        <p:grpSpPr>
          <a:xfrm>
            <a:off x="882387" y="3164574"/>
            <a:ext cx="3116480" cy="1301090"/>
            <a:chOff x="1202000" y="2798341"/>
            <a:chExt cx="2538884" cy="1059951"/>
          </a:xfrm>
        </p:grpSpPr>
        <p:sp>
          <p:nvSpPr>
            <p:cNvPr id="1282" name="Google Shape;1282;p44"/>
            <p:cNvSpPr/>
            <p:nvPr/>
          </p:nvSpPr>
          <p:spPr>
            <a:xfrm>
              <a:off x="1202000" y="3227901"/>
              <a:ext cx="898457" cy="630392"/>
            </a:xfrm>
            <a:custGeom>
              <a:rect b="b" l="l" r="r" t="t"/>
              <a:pathLst>
                <a:path extrusionOk="0" h="22832" w="32541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2098835" y="2798341"/>
              <a:ext cx="1642050" cy="1059920"/>
            </a:xfrm>
            <a:custGeom>
              <a:rect b="b" l="l" r="r" t="t"/>
              <a:pathLst>
                <a:path extrusionOk="0" h="38389" w="59473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44"/>
          <p:cNvSpPr txBox="1"/>
          <p:nvPr>
            <p:ph type="ctrTitle"/>
          </p:nvPr>
        </p:nvSpPr>
        <p:spPr>
          <a:xfrm>
            <a:off x="5243725" y="1256600"/>
            <a:ext cx="32145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Obrigado!</a:t>
            </a:r>
            <a:endParaRPr sz="7200">
              <a:solidFill>
                <a:schemeClr val="accent5"/>
              </a:solidFill>
            </a:endParaRPr>
          </a:p>
        </p:txBody>
      </p:sp>
      <p:grpSp>
        <p:nvGrpSpPr>
          <p:cNvPr id="1285" name="Google Shape;1285;p44"/>
          <p:cNvGrpSpPr/>
          <p:nvPr/>
        </p:nvGrpSpPr>
        <p:grpSpPr>
          <a:xfrm>
            <a:off x="719989" y="776985"/>
            <a:ext cx="3569662" cy="3589538"/>
            <a:chOff x="1096650" y="934025"/>
            <a:chExt cx="2908075" cy="2924268"/>
          </a:xfrm>
        </p:grpSpPr>
        <p:sp>
          <p:nvSpPr>
            <p:cNvPr id="1286" name="Google Shape;1286;p44"/>
            <p:cNvSpPr/>
            <p:nvPr/>
          </p:nvSpPr>
          <p:spPr>
            <a:xfrm>
              <a:off x="3687325" y="2463650"/>
              <a:ext cx="317400" cy="400850"/>
            </a:xfrm>
            <a:custGeom>
              <a:rect b="b" l="l" r="r" t="t"/>
              <a:pathLst>
                <a:path extrusionOk="0" h="16034" w="12696">
                  <a:moveTo>
                    <a:pt x="10189" y="0"/>
                  </a:moveTo>
                  <a:cubicBezTo>
                    <a:pt x="8155" y="0"/>
                    <a:pt x="5703" y="1549"/>
                    <a:pt x="4028" y="3573"/>
                  </a:cubicBezTo>
                  <a:cubicBezTo>
                    <a:pt x="2018" y="6000"/>
                    <a:pt x="35" y="10955"/>
                    <a:pt x="0" y="12848"/>
                  </a:cubicBezTo>
                  <a:lnTo>
                    <a:pt x="811" y="16034"/>
                  </a:lnTo>
                  <a:lnTo>
                    <a:pt x="3165" y="12300"/>
                  </a:lnTo>
                  <a:cubicBezTo>
                    <a:pt x="4314" y="9245"/>
                    <a:pt x="8082" y="7076"/>
                    <a:pt x="10596" y="5342"/>
                  </a:cubicBezTo>
                  <a:cubicBezTo>
                    <a:pt x="11993" y="4380"/>
                    <a:pt x="12693" y="3121"/>
                    <a:pt x="12696" y="2069"/>
                  </a:cubicBezTo>
                  <a:cubicBezTo>
                    <a:pt x="12696" y="1228"/>
                    <a:pt x="12247" y="518"/>
                    <a:pt x="11341" y="191"/>
                  </a:cubicBezTo>
                  <a:cubicBezTo>
                    <a:pt x="10979" y="59"/>
                    <a:pt x="10592" y="0"/>
                    <a:pt x="10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3708350" y="2667125"/>
              <a:ext cx="274750" cy="260150"/>
            </a:xfrm>
            <a:custGeom>
              <a:rect b="b" l="l" r="r" t="t"/>
              <a:pathLst>
                <a:path extrusionOk="0" h="10406" w="10990">
                  <a:moveTo>
                    <a:pt x="7957" y="0"/>
                  </a:moveTo>
                  <a:cubicBezTo>
                    <a:pt x="7785" y="0"/>
                    <a:pt x="7605" y="10"/>
                    <a:pt x="7418" y="30"/>
                  </a:cubicBezTo>
                  <a:cubicBezTo>
                    <a:pt x="5021" y="286"/>
                    <a:pt x="760" y="3475"/>
                    <a:pt x="1" y="8375"/>
                  </a:cubicBezTo>
                  <a:lnTo>
                    <a:pt x="411" y="10405"/>
                  </a:lnTo>
                  <a:cubicBezTo>
                    <a:pt x="736" y="9347"/>
                    <a:pt x="2066" y="7612"/>
                    <a:pt x="4197" y="6195"/>
                  </a:cubicBezTo>
                  <a:cubicBezTo>
                    <a:pt x="6552" y="4630"/>
                    <a:pt x="9511" y="3943"/>
                    <a:pt x="10214" y="2706"/>
                  </a:cubicBezTo>
                  <a:cubicBezTo>
                    <a:pt x="10989" y="1333"/>
                    <a:pt x="9995" y="0"/>
                    <a:pt x="7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3703450" y="2700000"/>
              <a:ext cx="218025" cy="199150"/>
            </a:xfrm>
            <a:custGeom>
              <a:rect b="b" l="l" r="r" t="t"/>
              <a:pathLst>
                <a:path extrusionOk="0" h="7966" w="8721">
                  <a:moveTo>
                    <a:pt x="8574" y="0"/>
                  </a:moveTo>
                  <a:cubicBezTo>
                    <a:pt x="8570" y="0"/>
                    <a:pt x="8566" y="0"/>
                    <a:pt x="8561" y="1"/>
                  </a:cubicBezTo>
                  <a:cubicBezTo>
                    <a:pt x="6389" y="246"/>
                    <a:pt x="2148" y="2156"/>
                    <a:pt x="28" y="7776"/>
                  </a:cubicBezTo>
                  <a:cubicBezTo>
                    <a:pt x="1" y="7849"/>
                    <a:pt x="34" y="7928"/>
                    <a:pt x="107" y="7956"/>
                  </a:cubicBezTo>
                  <a:cubicBezTo>
                    <a:pt x="125" y="7962"/>
                    <a:pt x="145" y="7966"/>
                    <a:pt x="166" y="7966"/>
                  </a:cubicBezTo>
                  <a:cubicBezTo>
                    <a:pt x="217" y="7962"/>
                    <a:pt x="265" y="7928"/>
                    <a:pt x="286" y="7876"/>
                  </a:cubicBezTo>
                  <a:cubicBezTo>
                    <a:pt x="2366" y="2370"/>
                    <a:pt x="6627" y="497"/>
                    <a:pt x="8589" y="277"/>
                  </a:cubicBezTo>
                  <a:cubicBezTo>
                    <a:pt x="8669" y="266"/>
                    <a:pt x="8720" y="201"/>
                    <a:pt x="8714" y="125"/>
                  </a:cubicBezTo>
                  <a:cubicBezTo>
                    <a:pt x="8703" y="51"/>
                    <a:pt x="8645" y="0"/>
                    <a:pt x="8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1203300" y="2683450"/>
              <a:ext cx="243125" cy="549400"/>
            </a:xfrm>
            <a:custGeom>
              <a:rect b="b" l="l" r="r" t="t"/>
              <a:pathLst>
                <a:path extrusionOk="0" h="21976" w="9725">
                  <a:moveTo>
                    <a:pt x="2107" y="1"/>
                  </a:moveTo>
                  <a:cubicBezTo>
                    <a:pt x="1842" y="1"/>
                    <a:pt x="1607" y="42"/>
                    <a:pt x="1407" y="122"/>
                  </a:cubicBezTo>
                  <a:cubicBezTo>
                    <a:pt x="548" y="467"/>
                    <a:pt x="1" y="1129"/>
                    <a:pt x="1" y="2180"/>
                  </a:cubicBezTo>
                  <a:cubicBezTo>
                    <a:pt x="1" y="3363"/>
                    <a:pt x="700" y="5039"/>
                    <a:pt x="2448" y="7300"/>
                  </a:cubicBezTo>
                  <a:cubicBezTo>
                    <a:pt x="4366" y="9783"/>
                    <a:pt x="6828" y="14996"/>
                    <a:pt x="6831" y="21713"/>
                  </a:cubicBezTo>
                  <a:cubicBezTo>
                    <a:pt x="6831" y="21799"/>
                    <a:pt x="6831" y="21885"/>
                    <a:pt x="6828" y="21976"/>
                  </a:cubicBezTo>
                  <a:lnTo>
                    <a:pt x="9137" y="20655"/>
                  </a:lnTo>
                  <a:cubicBezTo>
                    <a:pt x="9137" y="20655"/>
                    <a:pt x="9724" y="17420"/>
                    <a:pt x="9724" y="13638"/>
                  </a:cubicBezTo>
                  <a:cubicBezTo>
                    <a:pt x="9724" y="12224"/>
                    <a:pt x="9641" y="10735"/>
                    <a:pt x="9417" y="9307"/>
                  </a:cubicBezTo>
                  <a:cubicBezTo>
                    <a:pt x="8379" y="2736"/>
                    <a:pt x="4279" y="1"/>
                    <a:pt x="2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1096650" y="2841750"/>
              <a:ext cx="320975" cy="484925"/>
            </a:xfrm>
            <a:custGeom>
              <a:rect b="b" l="l" r="r" t="t"/>
              <a:pathLst>
                <a:path extrusionOk="0" h="19397" w="12839">
                  <a:moveTo>
                    <a:pt x="2673" y="1"/>
                  </a:moveTo>
                  <a:cubicBezTo>
                    <a:pt x="2247" y="1"/>
                    <a:pt x="1813" y="83"/>
                    <a:pt x="1504" y="365"/>
                  </a:cubicBezTo>
                  <a:cubicBezTo>
                    <a:pt x="1049" y="782"/>
                    <a:pt x="1019" y="1506"/>
                    <a:pt x="1221" y="2089"/>
                  </a:cubicBezTo>
                  <a:cubicBezTo>
                    <a:pt x="1425" y="2672"/>
                    <a:pt x="1815" y="3169"/>
                    <a:pt x="2108" y="3713"/>
                  </a:cubicBezTo>
                  <a:cubicBezTo>
                    <a:pt x="2246" y="3965"/>
                    <a:pt x="2363" y="4234"/>
                    <a:pt x="2391" y="4520"/>
                  </a:cubicBezTo>
                  <a:cubicBezTo>
                    <a:pt x="2432" y="4982"/>
                    <a:pt x="2228" y="5430"/>
                    <a:pt x="1970" y="5813"/>
                  </a:cubicBezTo>
                  <a:cubicBezTo>
                    <a:pt x="1611" y="6347"/>
                    <a:pt x="1139" y="6792"/>
                    <a:pt x="739" y="7296"/>
                  </a:cubicBezTo>
                  <a:cubicBezTo>
                    <a:pt x="343" y="7799"/>
                    <a:pt x="8" y="8395"/>
                    <a:pt x="5" y="9040"/>
                  </a:cubicBezTo>
                  <a:cubicBezTo>
                    <a:pt x="1" y="9872"/>
                    <a:pt x="646" y="10482"/>
                    <a:pt x="1263" y="10943"/>
                  </a:cubicBezTo>
                  <a:cubicBezTo>
                    <a:pt x="1821" y="11365"/>
                    <a:pt x="2435" y="11847"/>
                    <a:pt x="2521" y="12540"/>
                  </a:cubicBezTo>
                  <a:cubicBezTo>
                    <a:pt x="2566" y="12881"/>
                    <a:pt x="2470" y="13226"/>
                    <a:pt x="2373" y="13561"/>
                  </a:cubicBezTo>
                  <a:cubicBezTo>
                    <a:pt x="2276" y="13895"/>
                    <a:pt x="2180" y="14233"/>
                    <a:pt x="2084" y="14571"/>
                  </a:cubicBezTo>
                  <a:cubicBezTo>
                    <a:pt x="1984" y="14912"/>
                    <a:pt x="1888" y="15257"/>
                    <a:pt x="1835" y="15612"/>
                  </a:cubicBezTo>
                  <a:cubicBezTo>
                    <a:pt x="1739" y="16295"/>
                    <a:pt x="1818" y="16954"/>
                    <a:pt x="2125" y="17571"/>
                  </a:cubicBezTo>
                  <a:cubicBezTo>
                    <a:pt x="2391" y="18101"/>
                    <a:pt x="2790" y="18571"/>
                    <a:pt x="3284" y="18902"/>
                  </a:cubicBezTo>
                  <a:cubicBezTo>
                    <a:pt x="3521" y="19060"/>
                    <a:pt x="4069" y="19397"/>
                    <a:pt x="4458" y="19397"/>
                  </a:cubicBezTo>
                  <a:cubicBezTo>
                    <a:pt x="4544" y="19397"/>
                    <a:pt x="4622" y="19381"/>
                    <a:pt x="4687" y="19343"/>
                  </a:cubicBezTo>
                  <a:cubicBezTo>
                    <a:pt x="4746" y="19312"/>
                    <a:pt x="11073" y="15664"/>
                    <a:pt x="11094" y="15644"/>
                  </a:cubicBezTo>
                  <a:cubicBezTo>
                    <a:pt x="11094" y="15644"/>
                    <a:pt x="11969" y="14406"/>
                    <a:pt x="12269" y="13716"/>
                  </a:cubicBezTo>
                  <a:cubicBezTo>
                    <a:pt x="12628" y="12881"/>
                    <a:pt x="12738" y="12329"/>
                    <a:pt x="12800" y="11578"/>
                  </a:cubicBezTo>
                  <a:cubicBezTo>
                    <a:pt x="12838" y="11137"/>
                    <a:pt x="12786" y="10695"/>
                    <a:pt x="12555" y="10313"/>
                  </a:cubicBezTo>
                  <a:cubicBezTo>
                    <a:pt x="12028" y="9444"/>
                    <a:pt x="11086" y="9075"/>
                    <a:pt x="10769" y="8106"/>
                  </a:cubicBezTo>
                  <a:cubicBezTo>
                    <a:pt x="10407" y="7017"/>
                    <a:pt x="11363" y="5747"/>
                    <a:pt x="10845" y="4720"/>
                  </a:cubicBezTo>
                  <a:cubicBezTo>
                    <a:pt x="10586" y="4199"/>
                    <a:pt x="10010" y="3909"/>
                    <a:pt x="9445" y="3761"/>
                  </a:cubicBezTo>
                  <a:cubicBezTo>
                    <a:pt x="8883" y="3613"/>
                    <a:pt x="8290" y="3565"/>
                    <a:pt x="7749" y="3344"/>
                  </a:cubicBezTo>
                  <a:cubicBezTo>
                    <a:pt x="6345" y="2779"/>
                    <a:pt x="5591" y="1213"/>
                    <a:pt x="4270" y="479"/>
                  </a:cubicBezTo>
                  <a:cubicBezTo>
                    <a:pt x="3860" y="252"/>
                    <a:pt x="3404" y="41"/>
                    <a:pt x="2935" y="10"/>
                  </a:cubicBezTo>
                  <a:cubicBezTo>
                    <a:pt x="2849" y="4"/>
                    <a:pt x="2761" y="1"/>
                    <a:pt x="26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1202000" y="3227901"/>
              <a:ext cx="898457" cy="630392"/>
            </a:xfrm>
            <a:custGeom>
              <a:rect b="b" l="l" r="r" t="t"/>
              <a:pathLst>
                <a:path extrusionOk="0" h="22832" w="32541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2098835" y="2798341"/>
              <a:ext cx="1642050" cy="1059920"/>
            </a:xfrm>
            <a:custGeom>
              <a:rect b="b" l="l" r="r" t="t"/>
              <a:pathLst>
                <a:path extrusionOk="0" h="38389" w="59473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3004600" y="2482425"/>
              <a:ext cx="74700" cy="94175"/>
            </a:xfrm>
            <a:custGeom>
              <a:rect b="b" l="l" r="r" t="t"/>
              <a:pathLst>
                <a:path extrusionOk="0" h="3767" w="2988">
                  <a:moveTo>
                    <a:pt x="2916" y="1"/>
                  </a:moveTo>
                  <a:cubicBezTo>
                    <a:pt x="2898" y="1"/>
                    <a:pt x="2878" y="7"/>
                    <a:pt x="2856" y="19"/>
                  </a:cubicBezTo>
                  <a:lnTo>
                    <a:pt x="132" y="1598"/>
                  </a:lnTo>
                  <a:cubicBezTo>
                    <a:pt x="60" y="1639"/>
                    <a:pt x="1" y="1743"/>
                    <a:pt x="1" y="1825"/>
                  </a:cubicBezTo>
                  <a:lnTo>
                    <a:pt x="1" y="3673"/>
                  </a:lnTo>
                  <a:cubicBezTo>
                    <a:pt x="1" y="3732"/>
                    <a:pt x="31" y="3767"/>
                    <a:pt x="74" y="3767"/>
                  </a:cubicBezTo>
                  <a:cubicBezTo>
                    <a:pt x="92" y="3767"/>
                    <a:pt x="112" y="3761"/>
                    <a:pt x="132" y="3749"/>
                  </a:cubicBezTo>
                  <a:lnTo>
                    <a:pt x="2856" y="2170"/>
                  </a:lnTo>
                  <a:cubicBezTo>
                    <a:pt x="2929" y="2129"/>
                    <a:pt x="2987" y="2026"/>
                    <a:pt x="2987" y="1939"/>
                  </a:cubicBezTo>
                  <a:lnTo>
                    <a:pt x="2987" y="94"/>
                  </a:lnTo>
                  <a:cubicBezTo>
                    <a:pt x="2987" y="34"/>
                    <a:pt x="2958" y="1"/>
                    <a:pt x="29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3692325" y="2495850"/>
              <a:ext cx="256375" cy="327500"/>
            </a:xfrm>
            <a:custGeom>
              <a:rect b="b" l="l" r="r" t="t"/>
              <a:pathLst>
                <a:path extrusionOk="0" h="13100" w="10255">
                  <a:moveTo>
                    <a:pt x="10103" y="0"/>
                  </a:moveTo>
                  <a:cubicBezTo>
                    <a:pt x="10087" y="0"/>
                    <a:pt x="10071" y="3"/>
                    <a:pt x="10055" y="9"/>
                  </a:cubicBezTo>
                  <a:cubicBezTo>
                    <a:pt x="6841" y="1137"/>
                    <a:pt x="1418" y="6388"/>
                    <a:pt x="18" y="12933"/>
                  </a:cubicBezTo>
                  <a:cubicBezTo>
                    <a:pt x="0" y="13008"/>
                    <a:pt x="48" y="13081"/>
                    <a:pt x="121" y="13098"/>
                  </a:cubicBezTo>
                  <a:cubicBezTo>
                    <a:pt x="131" y="13098"/>
                    <a:pt x="140" y="13099"/>
                    <a:pt x="148" y="13099"/>
                  </a:cubicBezTo>
                  <a:cubicBezTo>
                    <a:pt x="152" y="13099"/>
                    <a:pt x="156" y="13099"/>
                    <a:pt x="159" y="13098"/>
                  </a:cubicBezTo>
                  <a:cubicBezTo>
                    <a:pt x="221" y="13095"/>
                    <a:pt x="273" y="13053"/>
                    <a:pt x="287" y="12991"/>
                  </a:cubicBezTo>
                  <a:cubicBezTo>
                    <a:pt x="1669" y="6543"/>
                    <a:pt x="6993" y="1378"/>
                    <a:pt x="10144" y="268"/>
                  </a:cubicBezTo>
                  <a:cubicBezTo>
                    <a:pt x="10217" y="243"/>
                    <a:pt x="10255" y="165"/>
                    <a:pt x="10231" y="92"/>
                  </a:cubicBezTo>
                  <a:cubicBezTo>
                    <a:pt x="10212" y="36"/>
                    <a:pt x="10160" y="0"/>
                    <a:pt x="10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1265625" y="2709875"/>
              <a:ext cx="157600" cy="449700"/>
            </a:xfrm>
            <a:custGeom>
              <a:rect b="b" l="l" r="r" t="t"/>
              <a:pathLst>
                <a:path extrusionOk="0" h="17988" w="6304">
                  <a:moveTo>
                    <a:pt x="183" y="0"/>
                  </a:moveTo>
                  <a:cubicBezTo>
                    <a:pt x="139" y="0"/>
                    <a:pt x="96" y="17"/>
                    <a:pt x="62" y="51"/>
                  </a:cubicBezTo>
                  <a:cubicBezTo>
                    <a:pt x="0" y="113"/>
                    <a:pt x="0" y="220"/>
                    <a:pt x="66" y="282"/>
                  </a:cubicBezTo>
                  <a:cubicBezTo>
                    <a:pt x="3186" y="3330"/>
                    <a:pt x="5962" y="10895"/>
                    <a:pt x="5010" y="17801"/>
                  </a:cubicBezTo>
                  <a:cubicBezTo>
                    <a:pt x="4997" y="17891"/>
                    <a:pt x="5059" y="17974"/>
                    <a:pt x="5148" y="17988"/>
                  </a:cubicBezTo>
                  <a:lnTo>
                    <a:pt x="5172" y="17988"/>
                  </a:lnTo>
                  <a:cubicBezTo>
                    <a:pt x="5252" y="17988"/>
                    <a:pt x="5324" y="17929"/>
                    <a:pt x="5334" y="17846"/>
                  </a:cubicBezTo>
                  <a:cubicBezTo>
                    <a:pt x="6303" y="10839"/>
                    <a:pt x="3472" y="3151"/>
                    <a:pt x="296" y="48"/>
                  </a:cubicBezTo>
                  <a:cubicBezTo>
                    <a:pt x="265" y="16"/>
                    <a:pt x="22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1175550" y="2867800"/>
              <a:ext cx="143000" cy="407625"/>
            </a:xfrm>
            <a:custGeom>
              <a:rect b="b" l="l" r="r" t="t"/>
              <a:pathLst>
                <a:path extrusionOk="0" h="16305" w="5720">
                  <a:moveTo>
                    <a:pt x="181" y="1"/>
                  </a:moveTo>
                  <a:cubicBezTo>
                    <a:pt x="138" y="1"/>
                    <a:pt x="94" y="18"/>
                    <a:pt x="62" y="54"/>
                  </a:cubicBezTo>
                  <a:cubicBezTo>
                    <a:pt x="0" y="120"/>
                    <a:pt x="3" y="223"/>
                    <a:pt x="69" y="286"/>
                  </a:cubicBezTo>
                  <a:cubicBezTo>
                    <a:pt x="2311" y="2382"/>
                    <a:pt x="5389" y="9598"/>
                    <a:pt x="5117" y="16133"/>
                  </a:cubicBezTo>
                  <a:cubicBezTo>
                    <a:pt x="5113" y="16222"/>
                    <a:pt x="5182" y="16301"/>
                    <a:pt x="5276" y="16305"/>
                  </a:cubicBezTo>
                  <a:lnTo>
                    <a:pt x="5279" y="16305"/>
                  </a:lnTo>
                  <a:cubicBezTo>
                    <a:pt x="5368" y="16305"/>
                    <a:pt x="5441" y="16236"/>
                    <a:pt x="5444" y="16146"/>
                  </a:cubicBezTo>
                  <a:cubicBezTo>
                    <a:pt x="5720" y="9519"/>
                    <a:pt x="2580" y="2185"/>
                    <a:pt x="293" y="44"/>
                  </a:cubicBezTo>
                  <a:cubicBezTo>
                    <a:pt x="262" y="16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1159250" y="3054800"/>
              <a:ext cx="128475" cy="27550"/>
            </a:xfrm>
            <a:custGeom>
              <a:rect b="b" l="l" r="r" t="t"/>
              <a:pathLst>
                <a:path extrusionOk="0" h="1102" w="5139">
                  <a:moveTo>
                    <a:pt x="170" y="1"/>
                  </a:moveTo>
                  <a:cubicBezTo>
                    <a:pt x="73" y="1"/>
                    <a:pt x="7" y="72"/>
                    <a:pt x="4" y="160"/>
                  </a:cubicBezTo>
                  <a:cubicBezTo>
                    <a:pt x="0" y="249"/>
                    <a:pt x="70" y="325"/>
                    <a:pt x="162" y="332"/>
                  </a:cubicBezTo>
                  <a:cubicBezTo>
                    <a:pt x="186" y="332"/>
                    <a:pt x="2804" y="446"/>
                    <a:pt x="4903" y="1094"/>
                  </a:cubicBezTo>
                  <a:cubicBezTo>
                    <a:pt x="4920" y="1101"/>
                    <a:pt x="4938" y="1101"/>
                    <a:pt x="4952" y="1101"/>
                  </a:cubicBezTo>
                  <a:cubicBezTo>
                    <a:pt x="5024" y="1101"/>
                    <a:pt x="5089" y="1056"/>
                    <a:pt x="5110" y="987"/>
                  </a:cubicBezTo>
                  <a:cubicBezTo>
                    <a:pt x="5138" y="901"/>
                    <a:pt x="5089" y="808"/>
                    <a:pt x="5003" y="780"/>
                  </a:cubicBezTo>
                  <a:cubicBezTo>
                    <a:pt x="2862" y="118"/>
                    <a:pt x="204" y="1"/>
                    <a:pt x="176" y="1"/>
                  </a:cubicBezTo>
                  <a:cubicBezTo>
                    <a:pt x="174" y="1"/>
                    <a:pt x="17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1215725" y="2308700"/>
              <a:ext cx="2510500" cy="1444425"/>
            </a:xfrm>
            <a:custGeom>
              <a:rect b="b" l="l" r="r" t="t"/>
              <a:pathLst>
                <a:path extrusionOk="0" h="57777" w="100420">
                  <a:moveTo>
                    <a:pt x="65079" y="1"/>
                  </a:moveTo>
                  <a:cubicBezTo>
                    <a:pt x="64601" y="1"/>
                    <a:pt x="64122" y="106"/>
                    <a:pt x="63757" y="316"/>
                  </a:cubicBezTo>
                  <a:lnTo>
                    <a:pt x="731" y="36713"/>
                  </a:lnTo>
                  <a:cubicBezTo>
                    <a:pt x="0" y="37138"/>
                    <a:pt x="0" y="37821"/>
                    <a:pt x="731" y="38241"/>
                  </a:cubicBezTo>
                  <a:lnTo>
                    <a:pt x="34021" y="57460"/>
                  </a:lnTo>
                  <a:cubicBezTo>
                    <a:pt x="34385" y="57671"/>
                    <a:pt x="34862" y="57776"/>
                    <a:pt x="35340" y="57776"/>
                  </a:cubicBezTo>
                  <a:cubicBezTo>
                    <a:pt x="35818" y="57776"/>
                    <a:pt x="36297" y="57671"/>
                    <a:pt x="36663" y="57460"/>
                  </a:cubicBezTo>
                  <a:lnTo>
                    <a:pt x="99688" y="21063"/>
                  </a:lnTo>
                  <a:cubicBezTo>
                    <a:pt x="100420" y="20643"/>
                    <a:pt x="100420" y="19956"/>
                    <a:pt x="99688" y="19536"/>
                  </a:cubicBezTo>
                  <a:lnTo>
                    <a:pt x="66398" y="316"/>
                  </a:lnTo>
                  <a:cubicBezTo>
                    <a:pt x="66034" y="106"/>
                    <a:pt x="65557" y="1"/>
                    <a:pt x="6507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1658450" y="3423975"/>
              <a:ext cx="142400" cy="74925"/>
            </a:xfrm>
            <a:custGeom>
              <a:rect b="b" l="l" r="r" t="t"/>
              <a:pathLst>
                <a:path extrusionOk="0" h="2997" w="5696">
                  <a:moveTo>
                    <a:pt x="2848" y="0"/>
                  </a:moveTo>
                  <a:cubicBezTo>
                    <a:pt x="2184" y="0"/>
                    <a:pt x="1521" y="147"/>
                    <a:pt x="1014" y="440"/>
                  </a:cubicBezTo>
                  <a:cubicBezTo>
                    <a:pt x="0" y="1023"/>
                    <a:pt x="0" y="1971"/>
                    <a:pt x="1014" y="2557"/>
                  </a:cubicBezTo>
                  <a:cubicBezTo>
                    <a:pt x="1521" y="2850"/>
                    <a:pt x="2184" y="2997"/>
                    <a:pt x="2848" y="2997"/>
                  </a:cubicBezTo>
                  <a:cubicBezTo>
                    <a:pt x="3512" y="2997"/>
                    <a:pt x="4175" y="2850"/>
                    <a:pt x="4682" y="2557"/>
                  </a:cubicBezTo>
                  <a:cubicBezTo>
                    <a:pt x="5696" y="1971"/>
                    <a:pt x="5696" y="1023"/>
                    <a:pt x="4682" y="440"/>
                  </a:cubicBezTo>
                  <a:cubicBezTo>
                    <a:pt x="4175" y="147"/>
                    <a:pt x="3512" y="0"/>
                    <a:pt x="28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1406800" y="2418000"/>
              <a:ext cx="2139350" cy="1232375"/>
            </a:xfrm>
            <a:custGeom>
              <a:rect b="b" l="l" r="r" t="t"/>
              <a:pathLst>
                <a:path extrusionOk="0" h="49295" w="85574">
                  <a:moveTo>
                    <a:pt x="52913" y="0"/>
                  </a:moveTo>
                  <a:cubicBezTo>
                    <a:pt x="52625" y="0"/>
                    <a:pt x="52337" y="64"/>
                    <a:pt x="52117" y="192"/>
                  </a:cubicBezTo>
                  <a:lnTo>
                    <a:pt x="439" y="30045"/>
                  </a:lnTo>
                  <a:cubicBezTo>
                    <a:pt x="1" y="30297"/>
                    <a:pt x="1" y="30707"/>
                    <a:pt x="439" y="30963"/>
                  </a:cubicBezTo>
                  <a:lnTo>
                    <a:pt x="31861" y="49106"/>
                  </a:lnTo>
                  <a:cubicBezTo>
                    <a:pt x="32079" y="49232"/>
                    <a:pt x="32367" y="49295"/>
                    <a:pt x="32654" y="49295"/>
                  </a:cubicBezTo>
                  <a:cubicBezTo>
                    <a:pt x="32941" y="49295"/>
                    <a:pt x="33228" y="49232"/>
                    <a:pt x="33447" y="49106"/>
                  </a:cubicBezTo>
                  <a:lnTo>
                    <a:pt x="85139" y="19246"/>
                  </a:lnTo>
                  <a:cubicBezTo>
                    <a:pt x="85573" y="18994"/>
                    <a:pt x="85573" y="18584"/>
                    <a:pt x="85139" y="18329"/>
                  </a:cubicBezTo>
                  <a:lnTo>
                    <a:pt x="53704" y="189"/>
                  </a:lnTo>
                  <a:cubicBezTo>
                    <a:pt x="53486" y="63"/>
                    <a:pt x="53200" y="0"/>
                    <a:pt x="52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1696725" y="3035250"/>
              <a:ext cx="767025" cy="441525"/>
            </a:xfrm>
            <a:custGeom>
              <a:rect b="b" l="l" r="r" t="t"/>
              <a:pathLst>
                <a:path extrusionOk="0" h="17661" w="30681">
                  <a:moveTo>
                    <a:pt x="12095" y="1"/>
                  </a:moveTo>
                  <a:lnTo>
                    <a:pt x="365" y="6772"/>
                  </a:lnTo>
                  <a:cubicBezTo>
                    <a:pt x="0" y="6983"/>
                    <a:pt x="0" y="7324"/>
                    <a:pt x="365" y="7535"/>
                  </a:cubicBezTo>
                  <a:lnTo>
                    <a:pt x="17630" y="17503"/>
                  </a:lnTo>
                  <a:cubicBezTo>
                    <a:pt x="17810" y="17608"/>
                    <a:pt x="18049" y="17661"/>
                    <a:pt x="18288" y="17661"/>
                  </a:cubicBezTo>
                  <a:cubicBezTo>
                    <a:pt x="18528" y="17661"/>
                    <a:pt x="18767" y="17608"/>
                    <a:pt x="18950" y="17503"/>
                  </a:cubicBezTo>
                  <a:lnTo>
                    <a:pt x="30680" y="10731"/>
                  </a:lnTo>
                  <a:lnTo>
                    <a:pt x="1209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1999000" y="3035250"/>
              <a:ext cx="464650" cy="268275"/>
            </a:xfrm>
            <a:custGeom>
              <a:rect b="b" l="l" r="r" t="t"/>
              <a:pathLst>
                <a:path extrusionOk="0" h="10731" w="18586">
                  <a:moveTo>
                    <a:pt x="1" y="1"/>
                  </a:moveTo>
                  <a:lnTo>
                    <a:pt x="18585" y="10731"/>
                  </a:lnTo>
                  <a:lnTo>
                    <a:pt x="18585" y="10731"/>
                  </a:lnTo>
                  <a:lnTo>
                    <a:pt x="16396" y="2024"/>
                  </a:lnTo>
                  <a:cubicBezTo>
                    <a:pt x="16344" y="1817"/>
                    <a:pt x="16231" y="1628"/>
                    <a:pt x="16069" y="1494"/>
                  </a:cubicBezTo>
                  <a:cubicBezTo>
                    <a:pt x="16065" y="1494"/>
                    <a:pt x="16065" y="1490"/>
                    <a:pt x="16061" y="1490"/>
                  </a:cubicBezTo>
                  <a:cubicBezTo>
                    <a:pt x="15896" y="1349"/>
                    <a:pt x="15693" y="1259"/>
                    <a:pt x="15475" y="12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1999000" y="3035250"/>
              <a:ext cx="464650" cy="268275"/>
            </a:xfrm>
            <a:custGeom>
              <a:rect b="b" l="l" r="r" t="t"/>
              <a:pathLst>
                <a:path extrusionOk="0" h="10731" w="18586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1999000" y="3035250"/>
              <a:ext cx="464650" cy="268275"/>
            </a:xfrm>
            <a:custGeom>
              <a:rect b="b" l="l" r="r" t="t"/>
              <a:pathLst>
                <a:path extrusionOk="0" h="10731" w="18586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2404" y="9445"/>
                  </a:lnTo>
                  <a:cubicBezTo>
                    <a:pt x="2235" y="9430"/>
                    <a:pt x="2090" y="9310"/>
                    <a:pt x="2056" y="91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2092025" y="3285675"/>
              <a:ext cx="78475" cy="196725"/>
            </a:xfrm>
            <a:custGeom>
              <a:rect b="b" l="l" r="r" t="t"/>
              <a:pathLst>
                <a:path extrusionOk="0" h="7869" w="3139">
                  <a:moveTo>
                    <a:pt x="0" y="0"/>
                  </a:moveTo>
                  <a:lnTo>
                    <a:pt x="2476" y="7868"/>
                  </a:lnTo>
                  <a:lnTo>
                    <a:pt x="3138" y="7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1689275" y="3204550"/>
              <a:ext cx="340800" cy="45375"/>
            </a:xfrm>
            <a:custGeom>
              <a:rect b="b" l="l" r="r" t="t"/>
              <a:pathLst>
                <a:path extrusionOk="0" h="1815" w="13632">
                  <a:moveTo>
                    <a:pt x="663" y="0"/>
                  </a:moveTo>
                  <a:lnTo>
                    <a:pt x="1" y="383"/>
                  </a:lnTo>
                  <a:lnTo>
                    <a:pt x="13631" y="181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2254250" y="2611600"/>
              <a:ext cx="945475" cy="543300"/>
            </a:xfrm>
            <a:custGeom>
              <a:rect b="b" l="l" r="r" t="t"/>
              <a:pathLst>
                <a:path extrusionOk="0" h="21732" w="37819">
                  <a:moveTo>
                    <a:pt x="22009" y="0"/>
                  </a:moveTo>
                  <a:cubicBezTo>
                    <a:pt x="21769" y="0"/>
                    <a:pt x="21530" y="53"/>
                    <a:pt x="21347" y="158"/>
                  </a:cubicBezTo>
                  <a:lnTo>
                    <a:pt x="366" y="12275"/>
                  </a:lnTo>
                  <a:cubicBezTo>
                    <a:pt x="1" y="12485"/>
                    <a:pt x="1" y="12826"/>
                    <a:pt x="366" y="13037"/>
                  </a:cubicBezTo>
                  <a:lnTo>
                    <a:pt x="15151" y="21574"/>
                  </a:lnTo>
                  <a:cubicBezTo>
                    <a:pt x="15334" y="21679"/>
                    <a:pt x="15573" y="21731"/>
                    <a:pt x="15813" y="21731"/>
                  </a:cubicBezTo>
                  <a:cubicBezTo>
                    <a:pt x="16052" y="21731"/>
                    <a:pt x="16290" y="21679"/>
                    <a:pt x="16472" y="21574"/>
                  </a:cubicBezTo>
                  <a:lnTo>
                    <a:pt x="37456" y="9458"/>
                  </a:lnTo>
                  <a:cubicBezTo>
                    <a:pt x="37818" y="9247"/>
                    <a:pt x="37818" y="8906"/>
                    <a:pt x="37456" y="8696"/>
                  </a:cubicBezTo>
                  <a:lnTo>
                    <a:pt x="22667" y="158"/>
                  </a:lnTo>
                  <a:cubicBezTo>
                    <a:pt x="22487" y="53"/>
                    <a:pt x="22248" y="0"/>
                    <a:pt x="2200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2547150" y="2788450"/>
              <a:ext cx="359650" cy="189600"/>
            </a:xfrm>
            <a:custGeom>
              <a:rect b="b" l="l" r="r" t="t"/>
              <a:pathLst>
                <a:path extrusionOk="0" h="7584" w="14386">
                  <a:moveTo>
                    <a:pt x="7046" y="2745"/>
                  </a:moveTo>
                  <a:cubicBezTo>
                    <a:pt x="7065" y="2745"/>
                    <a:pt x="7084" y="2745"/>
                    <a:pt x="7103" y="2745"/>
                  </a:cubicBezTo>
                  <a:cubicBezTo>
                    <a:pt x="7700" y="2752"/>
                    <a:pt x="8262" y="2908"/>
                    <a:pt x="8782" y="3207"/>
                  </a:cubicBezTo>
                  <a:cubicBezTo>
                    <a:pt x="9193" y="3445"/>
                    <a:pt x="9462" y="3694"/>
                    <a:pt x="9586" y="3949"/>
                  </a:cubicBezTo>
                  <a:lnTo>
                    <a:pt x="7990" y="4873"/>
                  </a:lnTo>
                  <a:cubicBezTo>
                    <a:pt x="7711" y="5032"/>
                    <a:pt x="7386" y="5111"/>
                    <a:pt x="7012" y="5111"/>
                  </a:cubicBezTo>
                  <a:cubicBezTo>
                    <a:pt x="6932" y="5111"/>
                    <a:pt x="6850" y="5108"/>
                    <a:pt x="6766" y="5100"/>
                  </a:cubicBezTo>
                  <a:cubicBezTo>
                    <a:pt x="6287" y="5059"/>
                    <a:pt x="5865" y="4932"/>
                    <a:pt x="5497" y="4717"/>
                  </a:cubicBezTo>
                  <a:cubicBezTo>
                    <a:pt x="5031" y="4448"/>
                    <a:pt x="4790" y="4190"/>
                    <a:pt x="4780" y="3939"/>
                  </a:cubicBezTo>
                  <a:cubicBezTo>
                    <a:pt x="4769" y="3690"/>
                    <a:pt x="4987" y="3439"/>
                    <a:pt x="5428" y="3180"/>
                  </a:cubicBezTo>
                  <a:cubicBezTo>
                    <a:pt x="5931" y="2890"/>
                    <a:pt x="6471" y="2745"/>
                    <a:pt x="7046" y="2745"/>
                  </a:cubicBezTo>
                  <a:close/>
                  <a:moveTo>
                    <a:pt x="6704" y="1"/>
                  </a:moveTo>
                  <a:cubicBezTo>
                    <a:pt x="6249" y="1"/>
                    <a:pt x="5794" y="34"/>
                    <a:pt x="5338" y="101"/>
                  </a:cubicBezTo>
                  <a:cubicBezTo>
                    <a:pt x="4204" y="263"/>
                    <a:pt x="3114" y="646"/>
                    <a:pt x="2066" y="1253"/>
                  </a:cubicBezTo>
                  <a:cubicBezTo>
                    <a:pt x="1145" y="1784"/>
                    <a:pt x="549" y="2356"/>
                    <a:pt x="273" y="2976"/>
                  </a:cubicBezTo>
                  <a:cubicBezTo>
                    <a:pt x="1" y="3594"/>
                    <a:pt x="42" y="4214"/>
                    <a:pt x="408" y="4835"/>
                  </a:cubicBezTo>
                  <a:cubicBezTo>
                    <a:pt x="770" y="5456"/>
                    <a:pt x="1422" y="6038"/>
                    <a:pt x="2363" y="6583"/>
                  </a:cubicBezTo>
                  <a:cubicBezTo>
                    <a:pt x="2808" y="6838"/>
                    <a:pt x="3287" y="7052"/>
                    <a:pt x="3804" y="7228"/>
                  </a:cubicBezTo>
                  <a:cubicBezTo>
                    <a:pt x="4321" y="7403"/>
                    <a:pt x="4814" y="7518"/>
                    <a:pt x="5280" y="7576"/>
                  </a:cubicBezTo>
                  <a:cubicBezTo>
                    <a:pt x="5309" y="7581"/>
                    <a:pt x="5335" y="7583"/>
                    <a:pt x="5359" y="7583"/>
                  </a:cubicBezTo>
                  <a:cubicBezTo>
                    <a:pt x="5403" y="7583"/>
                    <a:pt x="5438" y="7576"/>
                    <a:pt x="5462" y="7562"/>
                  </a:cubicBezTo>
                  <a:cubicBezTo>
                    <a:pt x="5472" y="7559"/>
                    <a:pt x="5490" y="7538"/>
                    <a:pt x="5521" y="7504"/>
                  </a:cubicBezTo>
                  <a:lnTo>
                    <a:pt x="5921" y="6938"/>
                  </a:lnTo>
                  <a:cubicBezTo>
                    <a:pt x="5945" y="6900"/>
                    <a:pt x="5945" y="6873"/>
                    <a:pt x="5921" y="6859"/>
                  </a:cubicBezTo>
                  <a:cubicBezTo>
                    <a:pt x="5900" y="6845"/>
                    <a:pt x="5859" y="6835"/>
                    <a:pt x="5797" y="6828"/>
                  </a:cubicBezTo>
                  <a:cubicBezTo>
                    <a:pt x="5414" y="6790"/>
                    <a:pt x="5004" y="6700"/>
                    <a:pt x="4562" y="6552"/>
                  </a:cubicBezTo>
                  <a:cubicBezTo>
                    <a:pt x="4121" y="6404"/>
                    <a:pt x="3714" y="6221"/>
                    <a:pt x="3338" y="6004"/>
                  </a:cubicBezTo>
                  <a:cubicBezTo>
                    <a:pt x="2652" y="5607"/>
                    <a:pt x="2166" y="5177"/>
                    <a:pt x="1887" y="4714"/>
                  </a:cubicBezTo>
                  <a:cubicBezTo>
                    <a:pt x="1608" y="4256"/>
                    <a:pt x="1576" y="3783"/>
                    <a:pt x="1790" y="3301"/>
                  </a:cubicBezTo>
                  <a:cubicBezTo>
                    <a:pt x="2004" y="2818"/>
                    <a:pt x="2487" y="2363"/>
                    <a:pt x="3235" y="1929"/>
                  </a:cubicBezTo>
                  <a:cubicBezTo>
                    <a:pt x="4430" y="1239"/>
                    <a:pt x="5649" y="892"/>
                    <a:pt x="6893" y="892"/>
                  </a:cubicBezTo>
                  <a:cubicBezTo>
                    <a:pt x="6980" y="892"/>
                    <a:pt x="7068" y="894"/>
                    <a:pt x="7156" y="897"/>
                  </a:cubicBezTo>
                  <a:cubicBezTo>
                    <a:pt x="8493" y="949"/>
                    <a:pt x="9775" y="1329"/>
                    <a:pt x="11007" y="2042"/>
                  </a:cubicBezTo>
                  <a:cubicBezTo>
                    <a:pt x="11683" y="2432"/>
                    <a:pt x="12159" y="2845"/>
                    <a:pt x="12438" y="3290"/>
                  </a:cubicBezTo>
                  <a:cubicBezTo>
                    <a:pt x="12717" y="3735"/>
                    <a:pt x="12765" y="4184"/>
                    <a:pt x="12582" y="4631"/>
                  </a:cubicBezTo>
                  <a:cubicBezTo>
                    <a:pt x="12396" y="5083"/>
                    <a:pt x="11962" y="5508"/>
                    <a:pt x="11272" y="5904"/>
                  </a:cubicBezTo>
                  <a:cubicBezTo>
                    <a:pt x="10652" y="6262"/>
                    <a:pt x="10090" y="6493"/>
                    <a:pt x="9579" y="6597"/>
                  </a:cubicBezTo>
                  <a:cubicBezTo>
                    <a:pt x="9387" y="6636"/>
                    <a:pt x="9209" y="6655"/>
                    <a:pt x="9047" y="6655"/>
                  </a:cubicBezTo>
                  <a:cubicBezTo>
                    <a:pt x="8780" y="6655"/>
                    <a:pt x="8554" y="6602"/>
                    <a:pt x="8369" y="6497"/>
                  </a:cubicBezTo>
                  <a:cubicBezTo>
                    <a:pt x="8193" y="6393"/>
                    <a:pt x="8114" y="6294"/>
                    <a:pt x="8131" y="6194"/>
                  </a:cubicBezTo>
                  <a:cubicBezTo>
                    <a:pt x="8152" y="6094"/>
                    <a:pt x="8273" y="5979"/>
                    <a:pt x="8493" y="5852"/>
                  </a:cubicBezTo>
                  <a:lnTo>
                    <a:pt x="11248" y="4262"/>
                  </a:lnTo>
                  <a:cubicBezTo>
                    <a:pt x="11228" y="4001"/>
                    <a:pt x="11093" y="3724"/>
                    <a:pt x="10851" y="3428"/>
                  </a:cubicBezTo>
                  <a:cubicBezTo>
                    <a:pt x="10614" y="3135"/>
                    <a:pt x="10297" y="2876"/>
                    <a:pt x="9907" y="2653"/>
                  </a:cubicBezTo>
                  <a:cubicBezTo>
                    <a:pt x="9003" y="2128"/>
                    <a:pt x="8052" y="1859"/>
                    <a:pt x="7049" y="1835"/>
                  </a:cubicBezTo>
                  <a:cubicBezTo>
                    <a:pt x="7009" y="1834"/>
                    <a:pt x="6970" y="1834"/>
                    <a:pt x="6930" y="1834"/>
                  </a:cubicBezTo>
                  <a:cubicBezTo>
                    <a:pt x="5971" y="1834"/>
                    <a:pt x="5073" y="2076"/>
                    <a:pt x="4235" y="2559"/>
                  </a:cubicBezTo>
                  <a:cubicBezTo>
                    <a:pt x="3532" y="2966"/>
                    <a:pt x="3193" y="3401"/>
                    <a:pt x="3225" y="3869"/>
                  </a:cubicBezTo>
                  <a:cubicBezTo>
                    <a:pt x="3255" y="4338"/>
                    <a:pt x="3621" y="4779"/>
                    <a:pt x="4328" y="5197"/>
                  </a:cubicBezTo>
                  <a:cubicBezTo>
                    <a:pt x="4742" y="5435"/>
                    <a:pt x="5187" y="5607"/>
                    <a:pt x="5669" y="5715"/>
                  </a:cubicBezTo>
                  <a:cubicBezTo>
                    <a:pt x="6024" y="5790"/>
                    <a:pt x="6382" y="5829"/>
                    <a:pt x="6744" y="5829"/>
                  </a:cubicBezTo>
                  <a:cubicBezTo>
                    <a:pt x="6875" y="5829"/>
                    <a:pt x="7006" y="5824"/>
                    <a:pt x="7138" y="5814"/>
                  </a:cubicBezTo>
                  <a:lnTo>
                    <a:pt x="7138" y="5814"/>
                  </a:lnTo>
                  <a:cubicBezTo>
                    <a:pt x="6949" y="6004"/>
                    <a:pt x="6872" y="6204"/>
                    <a:pt x="6914" y="6414"/>
                  </a:cubicBezTo>
                  <a:cubicBezTo>
                    <a:pt x="6959" y="6621"/>
                    <a:pt x="7135" y="6818"/>
                    <a:pt x="7448" y="7000"/>
                  </a:cubicBezTo>
                  <a:cubicBezTo>
                    <a:pt x="8004" y="7319"/>
                    <a:pt x="8648" y="7478"/>
                    <a:pt x="9383" y="7478"/>
                  </a:cubicBezTo>
                  <a:cubicBezTo>
                    <a:pt x="9500" y="7478"/>
                    <a:pt x="9620" y="7474"/>
                    <a:pt x="9742" y="7466"/>
                  </a:cubicBezTo>
                  <a:cubicBezTo>
                    <a:pt x="10624" y="7407"/>
                    <a:pt x="11521" y="7114"/>
                    <a:pt x="12431" y="6587"/>
                  </a:cubicBezTo>
                  <a:cubicBezTo>
                    <a:pt x="13289" y="6094"/>
                    <a:pt x="13851" y="5562"/>
                    <a:pt x="14120" y="4990"/>
                  </a:cubicBezTo>
                  <a:cubicBezTo>
                    <a:pt x="14386" y="4421"/>
                    <a:pt x="14344" y="3835"/>
                    <a:pt x="13986" y="3239"/>
                  </a:cubicBezTo>
                  <a:cubicBezTo>
                    <a:pt x="13631" y="2639"/>
                    <a:pt x="12961" y="2056"/>
                    <a:pt x="11982" y="1490"/>
                  </a:cubicBezTo>
                  <a:cubicBezTo>
                    <a:pt x="10934" y="887"/>
                    <a:pt x="9848" y="463"/>
                    <a:pt x="8724" y="218"/>
                  </a:cubicBezTo>
                  <a:cubicBezTo>
                    <a:pt x="8053" y="74"/>
                    <a:pt x="7379" y="1"/>
                    <a:pt x="67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3222275" y="2581775"/>
              <a:ext cx="31475" cy="16525"/>
            </a:xfrm>
            <a:custGeom>
              <a:rect b="b" l="l" r="r" t="t"/>
              <a:pathLst>
                <a:path extrusionOk="0" h="661" w="1259">
                  <a:moveTo>
                    <a:pt x="630" y="0"/>
                  </a:moveTo>
                  <a:cubicBezTo>
                    <a:pt x="483" y="0"/>
                    <a:pt x="337" y="32"/>
                    <a:pt x="225" y="96"/>
                  </a:cubicBezTo>
                  <a:cubicBezTo>
                    <a:pt x="0" y="224"/>
                    <a:pt x="0" y="434"/>
                    <a:pt x="225" y="565"/>
                  </a:cubicBezTo>
                  <a:cubicBezTo>
                    <a:pt x="337" y="629"/>
                    <a:pt x="483" y="660"/>
                    <a:pt x="630" y="660"/>
                  </a:cubicBezTo>
                  <a:cubicBezTo>
                    <a:pt x="776" y="660"/>
                    <a:pt x="923" y="629"/>
                    <a:pt x="1035" y="565"/>
                  </a:cubicBezTo>
                  <a:cubicBezTo>
                    <a:pt x="1259" y="434"/>
                    <a:pt x="1259" y="224"/>
                    <a:pt x="1035" y="96"/>
                  </a:cubicBezTo>
                  <a:cubicBezTo>
                    <a:pt x="923" y="32"/>
                    <a:pt x="776" y="0"/>
                    <a:pt x="6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3249075" y="2659400"/>
              <a:ext cx="62875" cy="33075"/>
            </a:xfrm>
            <a:custGeom>
              <a:rect b="b" l="l" r="r" t="t"/>
              <a:pathLst>
                <a:path extrusionOk="0" h="1323" w="2515">
                  <a:moveTo>
                    <a:pt x="1257" y="0"/>
                  </a:moveTo>
                  <a:cubicBezTo>
                    <a:pt x="964" y="0"/>
                    <a:pt x="671" y="65"/>
                    <a:pt x="449" y="194"/>
                  </a:cubicBezTo>
                  <a:cubicBezTo>
                    <a:pt x="1" y="453"/>
                    <a:pt x="1" y="873"/>
                    <a:pt x="449" y="1128"/>
                  </a:cubicBezTo>
                  <a:cubicBezTo>
                    <a:pt x="671" y="1258"/>
                    <a:pt x="964" y="1323"/>
                    <a:pt x="1257" y="1323"/>
                  </a:cubicBezTo>
                  <a:cubicBezTo>
                    <a:pt x="1550" y="1323"/>
                    <a:pt x="1844" y="1258"/>
                    <a:pt x="2066" y="1128"/>
                  </a:cubicBezTo>
                  <a:cubicBezTo>
                    <a:pt x="2515" y="873"/>
                    <a:pt x="2515" y="453"/>
                    <a:pt x="2066" y="194"/>
                  </a:cubicBezTo>
                  <a:cubicBezTo>
                    <a:pt x="1844" y="65"/>
                    <a:pt x="1550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3062300" y="2550400"/>
              <a:ext cx="176900" cy="99650"/>
            </a:xfrm>
            <a:custGeom>
              <a:rect b="b" l="l" r="r" t="t"/>
              <a:pathLst>
                <a:path extrusionOk="0" h="3986" w="7076">
                  <a:moveTo>
                    <a:pt x="823" y="0"/>
                  </a:moveTo>
                  <a:cubicBezTo>
                    <a:pt x="630" y="0"/>
                    <a:pt x="442" y="41"/>
                    <a:pt x="300" y="123"/>
                  </a:cubicBezTo>
                  <a:cubicBezTo>
                    <a:pt x="0" y="296"/>
                    <a:pt x="17" y="582"/>
                    <a:pt x="334" y="768"/>
                  </a:cubicBezTo>
                  <a:lnTo>
                    <a:pt x="5662" y="3844"/>
                  </a:lnTo>
                  <a:cubicBezTo>
                    <a:pt x="5826" y="3939"/>
                    <a:pt x="6038" y="3986"/>
                    <a:pt x="6247" y="3986"/>
                  </a:cubicBezTo>
                  <a:cubicBezTo>
                    <a:pt x="6441" y="3986"/>
                    <a:pt x="6632" y="3945"/>
                    <a:pt x="6775" y="3861"/>
                  </a:cubicBezTo>
                  <a:cubicBezTo>
                    <a:pt x="7075" y="3693"/>
                    <a:pt x="7058" y="3403"/>
                    <a:pt x="6741" y="3220"/>
                  </a:cubicBezTo>
                  <a:lnTo>
                    <a:pt x="1413" y="144"/>
                  </a:lnTo>
                  <a:cubicBezTo>
                    <a:pt x="1248" y="49"/>
                    <a:pt x="1033" y="0"/>
                    <a:pt x="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1505350" y="934025"/>
              <a:ext cx="1327575" cy="1729850"/>
            </a:xfrm>
            <a:custGeom>
              <a:rect b="b" l="l" r="r" t="t"/>
              <a:pathLst>
                <a:path extrusionOk="0" h="69194" w="53103">
                  <a:moveTo>
                    <a:pt x="50153" y="0"/>
                  </a:moveTo>
                  <a:cubicBezTo>
                    <a:pt x="49811" y="0"/>
                    <a:pt x="49470" y="76"/>
                    <a:pt x="49210" y="228"/>
                  </a:cubicBezTo>
                  <a:lnTo>
                    <a:pt x="945" y="28092"/>
                  </a:lnTo>
                  <a:cubicBezTo>
                    <a:pt x="424" y="28391"/>
                    <a:pt x="0" y="29126"/>
                    <a:pt x="0" y="29726"/>
                  </a:cubicBezTo>
                  <a:lnTo>
                    <a:pt x="4" y="66723"/>
                  </a:lnTo>
                  <a:cubicBezTo>
                    <a:pt x="4" y="67320"/>
                    <a:pt x="427" y="68058"/>
                    <a:pt x="945" y="68354"/>
                  </a:cubicBezTo>
                  <a:lnTo>
                    <a:pt x="2011" y="68972"/>
                  </a:lnTo>
                  <a:cubicBezTo>
                    <a:pt x="2269" y="69120"/>
                    <a:pt x="2610" y="69194"/>
                    <a:pt x="2952" y="69194"/>
                  </a:cubicBezTo>
                  <a:cubicBezTo>
                    <a:pt x="3294" y="69194"/>
                    <a:pt x="3636" y="69120"/>
                    <a:pt x="3896" y="68972"/>
                  </a:cubicBezTo>
                  <a:lnTo>
                    <a:pt x="52158" y="41105"/>
                  </a:lnTo>
                  <a:cubicBezTo>
                    <a:pt x="52679" y="40804"/>
                    <a:pt x="53102" y="40070"/>
                    <a:pt x="53102" y="39470"/>
                  </a:cubicBezTo>
                  <a:lnTo>
                    <a:pt x="53102" y="2472"/>
                  </a:lnTo>
                  <a:cubicBezTo>
                    <a:pt x="53102" y="1872"/>
                    <a:pt x="52682" y="1142"/>
                    <a:pt x="52158" y="842"/>
                  </a:cubicBezTo>
                  <a:lnTo>
                    <a:pt x="51096" y="228"/>
                  </a:lnTo>
                  <a:cubicBezTo>
                    <a:pt x="50835" y="76"/>
                    <a:pt x="50494" y="0"/>
                    <a:pt x="50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1512250" y="949375"/>
              <a:ext cx="1303225" cy="704625"/>
            </a:xfrm>
            <a:custGeom>
              <a:rect b="b" l="l" r="r" t="t"/>
              <a:pathLst>
                <a:path extrusionOk="0" h="28185" w="52129">
                  <a:moveTo>
                    <a:pt x="51493" y="1"/>
                  </a:moveTo>
                  <a:lnTo>
                    <a:pt x="51882" y="228"/>
                  </a:lnTo>
                  <a:cubicBezTo>
                    <a:pt x="51967" y="276"/>
                    <a:pt x="52049" y="334"/>
                    <a:pt x="52128" y="402"/>
                  </a:cubicBezTo>
                  <a:lnTo>
                    <a:pt x="52128" y="402"/>
                  </a:lnTo>
                  <a:cubicBezTo>
                    <a:pt x="52049" y="334"/>
                    <a:pt x="51968" y="276"/>
                    <a:pt x="51886" y="224"/>
                  </a:cubicBezTo>
                  <a:lnTo>
                    <a:pt x="51493" y="1"/>
                  </a:lnTo>
                  <a:close/>
                  <a:moveTo>
                    <a:pt x="417" y="27664"/>
                  </a:moveTo>
                  <a:lnTo>
                    <a:pt x="417" y="27664"/>
                  </a:lnTo>
                  <a:cubicBezTo>
                    <a:pt x="258" y="27806"/>
                    <a:pt x="113" y="27984"/>
                    <a:pt x="0" y="28184"/>
                  </a:cubicBezTo>
                  <a:cubicBezTo>
                    <a:pt x="113" y="27988"/>
                    <a:pt x="258" y="27806"/>
                    <a:pt x="417" y="276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1512250" y="934025"/>
              <a:ext cx="1313775" cy="758500"/>
            </a:xfrm>
            <a:custGeom>
              <a:rect b="b" l="l" r="r" t="t"/>
              <a:pathLst>
                <a:path extrusionOk="0" h="30340" w="52551">
                  <a:moveTo>
                    <a:pt x="49876" y="1"/>
                  </a:moveTo>
                  <a:cubicBezTo>
                    <a:pt x="49723" y="1"/>
                    <a:pt x="49572" y="15"/>
                    <a:pt x="49427" y="45"/>
                  </a:cubicBezTo>
                  <a:cubicBezTo>
                    <a:pt x="49247" y="83"/>
                    <a:pt x="49079" y="145"/>
                    <a:pt x="48934" y="228"/>
                  </a:cubicBezTo>
                  <a:lnTo>
                    <a:pt x="669" y="28092"/>
                  </a:lnTo>
                  <a:cubicBezTo>
                    <a:pt x="583" y="28143"/>
                    <a:pt x="497" y="28205"/>
                    <a:pt x="417" y="28278"/>
                  </a:cubicBezTo>
                  <a:cubicBezTo>
                    <a:pt x="258" y="28419"/>
                    <a:pt x="113" y="28598"/>
                    <a:pt x="0" y="28798"/>
                  </a:cubicBezTo>
                  <a:lnTo>
                    <a:pt x="2679" y="30339"/>
                  </a:lnTo>
                  <a:lnTo>
                    <a:pt x="52551" y="1546"/>
                  </a:lnTo>
                  <a:cubicBezTo>
                    <a:pt x="52438" y="1345"/>
                    <a:pt x="52293" y="1162"/>
                    <a:pt x="52131" y="1018"/>
                  </a:cubicBezTo>
                  <a:cubicBezTo>
                    <a:pt x="52051" y="949"/>
                    <a:pt x="51968" y="890"/>
                    <a:pt x="51882" y="842"/>
                  </a:cubicBezTo>
                  <a:lnTo>
                    <a:pt x="51493" y="615"/>
                  </a:lnTo>
                  <a:lnTo>
                    <a:pt x="50816" y="228"/>
                  </a:lnTo>
                  <a:cubicBezTo>
                    <a:pt x="50658" y="135"/>
                    <a:pt x="50465" y="69"/>
                    <a:pt x="50261" y="35"/>
                  </a:cubicBezTo>
                  <a:cubicBezTo>
                    <a:pt x="50137" y="11"/>
                    <a:pt x="50006" y="1"/>
                    <a:pt x="49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4"/>
            <p:cNvSpPr/>
            <p:nvPr/>
          </p:nvSpPr>
          <p:spPr>
            <a:xfrm>
              <a:off x="1505350" y="1677175"/>
              <a:ext cx="13475" cy="957175"/>
            </a:xfrm>
            <a:custGeom>
              <a:rect b="b" l="l" r="r" t="t"/>
              <a:pathLst>
                <a:path extrusionOk="0" h="38287" w="539">
                  <a:moveTo>
                    <a:pt x="0" y="0"/>
                  </a:moveTo>
                  <a:lnTo>
                    <a:pt x="0" y="36994"/>
                  </a:lnTo>
                  <a:cubicBezTo>
                    <a:pt x="0" y="37428"/>
                    <a:pt x="221" y="37928"/>
                    <a:pt x="538" y="38286"/>
                  </a:cubicBezTo>
                  <a:cubicBezTo>
                    <a:pt x="221" y="37928"/>
                    <a:pt x="4" y="37425"/>
                    <a:pt x="4" y="369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4"/>
            <p:cNvSpPr/>
            <p:nvPr/>
          </p:nvSpPr>
          <p:spPr>
            <a:xfrm>
              <a:off x="1505350" y="1653975"/>
              <a:ext cx="92425" cy="1009850"/>
            </a:xfrm>
            <a:custGeom>
              <a:rect b="b" l="l" r="r" t="t"/>
              <a:pathLst>
                <a:path extrusionOk="0" h="40394" w="3697">
                  <a:moveTo>
                    <a:pt x="276" y="0"/>
                  </a:moveTo>
                  <a:cubicBezTo>
                    <a:pt x="107" y="293"/>
                    <a:pt x="0" y="628"/>
                    <a:pt x="0" y="928"/>
                  </a:cubicBezTo>
                  <a:lnTo>
                    <a:pt x="4" y="37925"/>
                  </a:lnTo>
                  <a:cubicBezTo>
                    <a:pt x="4" y="38353"/>
                    <a:pt x="221" y="38856"/>
                    <a:pt x="538" y="39214"/>
                  </a:cubicBezTo>
                  <a:cubicBezTo>
                    <a:pt x="662" y="39353"/>
                    <a:pt x="800" y="39473"/>
                    <a:pt x="945" y="39556"/>
                  </a:cubicBezTo>
                  <a:lnTo>
                    <a:pt x="1987" y="40159"/>
                  </a:lnTo>
                  <a:lnTo>
                    <a:pt x="2011" y="40174"/>
                  </a:lnTo>
                  <a:cubicBezTo>
                    <a:pt x="2090" y="40218"/>
                    <a:pt x="2176" y="40256"/>
                    <a:pt x="2269" y="40287"/>
                  </a:cubicBezTo>
                  <a:cubicBezTo>
                    <a:pt x="2390" y="40328"/>
                    <a:pt x="2517" y="40360"/>
                    <a:pt x="2655" y="40377"/>
                  </a:cubicBezTo>
                  <a:cubicBezTo>
                    <a:pt x="2752" y="40390"/>
                    <a:pt x="2848" y="40394"/>
                    <a:pt x="2948" y="40394"/>
                  </a:cubicBezTo>
                  <a:cubicBezTo>
                    <a:pt x="3100" y="40394"/>
                    <a:pt x="3255" y="40380"/>
                    <a:pt x="3400" y="40349"/>
                  </a:cubicBezTo>
                  <a:cubicBezTo>
                    <a:pt x="3465" y="40336"/>
                    <a:pt x="3527" y="40318"/>
                    <a:pt x="3583" y="40301"/>
                  </a:cubicBezTo>
                  <a:cubicBezTo>
                    <a:pt x="3624" y="40287"/>
                    <a:pt x="3658" y="40274"/>
                    <a:pt x="3696" y="40256"/>
                  </a:cubicBezTo>
                  <a:lnTo>
                    <a:pt x="3696" y="40256"/>
                  </a:lnTo>
                  <a:cubicBezTo>
                    <a:pt x="3613" y="40287"/>
                    <a:pt x="3538" y="40301"/>
                    <a:pt x="3469" y="40301"/>
                  </a:cubicBezTo>
                  <a:cubicBezTo>
                    <a:pt x="3386" y="40301"/>
                    <a:pt x="3311" y="40280"/>
                    <a:pt x="3244" y="40249"/>
                  </a:cubicBezTo>
                  <a:cubicBezTo>
                    <a:pt x="3066" y="40153"/>
                    <a:pt x="2955" y="39938"/>
                    <a:pt x="2955" y="39628"/>
                  </a:cubicBezTo>
                  <a:lnTo>
                    <a:pt x="2955" y="2631"/>
                  </a:lnTo>
                  <a:cubicBezTo>
                    <a:pt x="2955" y="2245"/>
                    <a:pt x="3152" y="1948"/>
                    <a:pt x="3445" y="1828"/>
                  </a:cubicBezTo>
                  <a:lnTo>
                    <a:pt x="2955" y="154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4"/>
            <p:cNvSpPr/>
            <p:nvPr/>
          </p:nvSpPr>
          <p:spPr>
            <a:xfrm>
              <a:off x="1579200" y="974975"/>
              <a:ext cx="1253725" cy="1685225"/>
            </a:xfrm>
            <a:custGeom>
              <a:rect b="b" l="l" r="r" t="t"/>
              <a:pathLst>
                <a:path extrusionOk="0" h="67409" w="50149">
                  <a:moveTo>
                    <a:pt x="49925" y="0"/>
                  </a:moveTo>
                  <a:lnTo>
                    <a:pt x="30254" y="30136"/>
                  </a:lnTo>
                  <a:lnTo>
                    <a:pt x="26664" y="35636"/>
                  </a:lnTo>
                  <a:cubicBezTo>
                    <a:pt x="25978" y="36687"/>
                    <a:pt x="24820" y="37284"/>
                    <a:pt x="23620" y="37284"/>
                  </a:cubicBezTo>
                  <a:cubicBezTo>
                    <a:pt x="23196" y="37284"/>
                    <a:pt x="22768" y="37208"/>
                    <a:pt x="22351" y="37053"/>
                  </a:cubicBezTo>
                  <a:lnTo>
                    <a:pt x="1" y="28701"/>
                  </a:lnTo>
                  <a:lnTo>
                    <a:pt x="19134" y="37150"/>
                  </a:lnTo>
                  <a:lnTo>
                    <a:pt x="1" y="66172"/>
                  </a:lnTo>
                  <a:lnTo>
                    <a:pt x="1" y="66788"/>
                  </a:lnTo>
                  <a:cubicBezTo>
                    <a:pt x="1" y="67098"/>
                    <a:pt x="112" y="67313"/>
                    <a:pt x="290" y="67409"/>
                  </a:cubicBezTo>
                  <a:lnTo>
                    <a:pt x="19227" y="37188"/>
                  </a:lnTo>
                  <a:lnTo>
                    <a:pt x="22196" y="38501"/>
                  </a:lnTo>
                  <a:cubicBezTo>
                    <a:pt x="22671" y="38711"/>
                    <a:pt x="23168" y="38811"/>
                    <a:pt x="23661" y="38811"/>
                  </a:cubicBezTo>
                  <a:cubicBezTo>
                    <a:pt x="24882" y="38811"/>
                    <a:pt x="26061" y="38194"/>
                    <a:pt x="26744" y="37101"/>
                  </a:cubicBezTo>
                  <a:lnTo>
                    <a:pt x="30916" y="30429"/>
                  </a:lnTo>
                  <a:lnTo>
                    <a:pt x="49856" y="38791"/>
                  </a:lnTo>
                  <a:cubicBezTo>
                    <a:pt x="50032" y="38491"/>
                    <a:pt x="50145" y="38152"/>
                    <a:pt x="50148" y="37850"/>
                  </a:cubicBezTo>
                  <a:lnTo>
                    <a:pt x="30967" y="30343"/>
                  </a:lnTo>
                  <a:lnTo>
                    <a:pt x="49925" y="4"/>
                  </a:lnTo>
                  <a:lnTo>
                    <a:pt x="49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4"/>
            <p:cNvSpPr/>
            <p:nvPr/>
          </p:nvSpPr>
          <p:spPr>
            <a:xfrm>
              <a:off x="3375350" y="2427000"/>
              <a:ext cx="174425" cy="100475"/>
            </a:xfrm>
            <a:custGeom>
              <a:rect b="b" l="l" r="r" t="t"/>
              <a:pathLst>
                <a:path extrusionOk="0" h="4019" w="6977">
                  <a:moveTo>
                    <a:pt x="3485" y="0"/>
                  </a:moveTo>
                  <a:cubicBezTo>
                    <a:pt x="2595" y="0"/>
                    <a:pt x="1704" y="196"/>
                    <a:pt x="1025" y="587"/>
                  </a:cubicBezTo>
                  <a:cubicBezTo>
                    <a:pt x="591" y="839"/>
                    <a:pt x="298" y="1139"/>
                    <a:pt x="139" y="1456"/>
                  </a:cubicBezTo>
                  <a:lnTo>
                    <a:pt x="4" y="1456"/>
                  </a:lnTo>
                  <a:lnTo>
                    <a:pt x="4" y="2001"/>
                  </a:lnTo>
                  <a:cubicBezTo>
                    <a:pt x="1" y="2518"/>
                    <a:pt x="343" y="3035"/>
                    <a:pt x="1025" y="3432"/>
                  </a:cubicBezTo>
                  <a:cubicBezTo>
                    <a:pt x="1704" y="3823"/>
                    <a:pt x="2595" y="4019"/>
                    <a:pt x="3485" y="4019"/>
                  </a:cubicBezTo>
                  <a:cubicBezTo>
                    <a:pt x="4376" y="4019"/>
                    <a:pt x="5266" y="3823"/>
                    <a:pt x="5946" y="3432"/>
                  </a:cubicBezTo>
                  <a:cubicBezTo>
                    <a:pt x="6638" y="3032"/>
                    <a:pt x="6976" y="2508"/>
                    <a:pt x="6966" y="1984"/>
                  </a:cubicBezTo>
                  <a:lnTo>
                    <a:pt x="6966" y="1456"/>
                  </a:lnTo>
                  <a:lnTo>
                    <a:pt x="6831" y="1456"/>
                  </a:lnTo>
                  <a:cubicBezTo>
                    <a:pt x="6673" y="1139"/>
                    <a:pt x="6380" y="839"/>
                    <a:pt x="5946" y="587"/>
                  </a:cubicBezTo>
                  <a:cubicBezTo>
                    <a:pt x="5266" y="196"/>
                    <a:pt x="4376" y="0"/>
                    <a:pt x="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4"/>
            <p:cNvSpPr/>
            <p:nvPr/>
          </p:nvSpPr>
          <p:spPr>
            <a:xfrm>
              <a:off x="3366925" y="2413125"/>
              <a:ext cx="191125" cy="100550"/>
            </a:xfrm>
            <a:custGeom>
              <a:rect b="b" l="l" r="r" t="t"/>
              <a:pathLst>
                <a:path extrusionOk="0" h="4022" w="7645">
                  <a:moveTo>
                    <a:pt x="3822" y="1"/>
                  </a:moveTo>
                  <a:cubicBezTo>
                    <a:pt x="2932" y="1"/>
                    <a:pt x="2041" y="197"/>
                    <a:pt x="1362" y="591"/>
                  </a:cubicBezTo>
                  <a:cubicBezTo>
                    <a:pt x="0" y="1377"/>
                    <a:pt x="0" y="2649"/>
                    <a:pt x="1362" y="3432"/>
                  </a:cubicBezTo>
                  <a:cubicBezTo>
                    <a:pt x="2041" y="3825"/>
                    <a:pt x="2932" y="4022"/>
                    <a:pt x="3822" y="4022"/>
                  </a:cubicBezTo>
                  <a:cubicBezTo>
                    <a:pt x="4713" y="4022"/>
                    <a:pt x="5603" y="3825"/>
                    <a:pt x="6283" y="3432"/>
                  </a:cubicBezTo>
                  <a:cubicBezTo>
                    <a:pt x="7644" y="2649"/>
                    <a:pt x="7644" y="1373"/>
                    <a:pt x="6283" y="591"/>
                  </a:cubicBezTo>
                  <a:cubicBezTo>
                    <a:pt x="5603" y="197"/>
                    <a:pt x="4713" y="1"/>
                    <a:pt x="3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4"/>
            <p:cNvSpPr/>
            <p:nvPr/>
          </p:nvSpPr>
          <p:spPr>
            <a:xfrm>
              <a:off x="3440100" y="1940500"/>
              <a:ext cx="44850" cy="529925"/>
            </a:xfrm>
            <a:custGeom>
              <a:rect b="b" l="l" r="r" t="t"/>
              <a:pathLst>
                <a:path extrusionOk="0" h="21197" w="1794">
                  <a:moveTo>
                    <a:pt x="0" y="1"/>
                  </a:moveTo>
                  <a:lnTo>
                    <a:pt x="0" y="20678"/>
                  </a:lnTo>
                  <a:cubicBezTo>
                    <a:pt x="0" y="20810"/>
                    <a:pt x="87" y="20944"/>
                    <a:pt x="263" y="21044"/>
                  </a:cubicBezTo>
                  <a:cubicBezTo>
                    <a:pt x="437" y="21146"/>
                    <a:pt x="666" y="21197"/>
                    <a:pt x="895" y="21197"/>
                  </a:cubicBezTo>
                  <a:cubicBezTo>
                    <a:pt x="1124" y="21197"/>
                    <a:pt x="1354" y="21146"/>
                    <a:pt x="1528" y="21044"/>
                  </a:cubicBezTo>
                  <a:cubicBezTo>
                    <a:pt x="1704" y="20944"/>
                    <a:pt x="1790" y="20810"/>
                    <a:pt x="1790" y="20678"/>
                  </a:cubicBezTo>
                  <a:lnTo>
                    <a:pt x="179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4"/>
            <p:cNvSpPr/>
            <p:nvPr/>
          </p:nvSpPr>
          <p:spPr>
            <a:xfrm>
              <a:off x="3440100" y="1997050"/>
              <a:ext cx="44850" cy="42000"/>
            </a:xfrm>
            <a:custGeom>
              <a:rect b="b" l="l" r="r" t="t"/>
              <a:pathLst>
                <a:path extrusionOk="0" h="1680" w="1794">
                  <a:moveTo>
                    <a:pt x="0" y="0"/>
                  </a:moveTo>
                  <a:lnTo>
                    <a:pt x="0" y="649"/>
                  </a:lnTo>
                  <a:lnTo>
                    <a:pt x="1790" y="1679"/>
                  </a:lnTo>
                  <a:lnTo>
                    <a:pt x="1793" y="1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4"/>
            <p:cNvSpPr/>
            <p:nvPr/>
          </p:nvSpPr>
          <p:spPr>
            <a:xfrm>
              <a:off x="3278925" y="1620900"/>
              <a:ext cx="447200" cy="458750"/>
            </a:xfrm>
            <a:custGeom>
              <a:rect b="b" l="l" r="r" t="t"/>
              <a:pathLst>
                <a:path extrusionOk="0" h="18350" w="17888">
                  <a:moveTo>
                    <a:pt x="4734" y="0"/>
                  </a:moveTo>
                  <a:cubicBezTo>
                    <a:pt x="4308" y="0"/>
                    <a:pt x="3833" y="137"/>
                    <a:pt x="3331" y="427"/>
                  </a:cubicBezTo>
                  <a:cubicBezTo>
                    <a:pt x="1493" y="1489"/>
                    <a:pt x="0" y="4182"/>
                    <a:pt x="0" y="6448"/>
                  </a:cubicBezTo>
                  <a:lnTo>
                    <a:pt x="0" y="10978"/>
                  </a:lnTo>
                  <a:cubicBezTo>
                    <a:pt x="0" y="11164"/>
                    <a:pt x="134" y="11395"/>
                    <a:pt x="296" y="11488"/>
                  </a:cubicBezTo>
                  <a:lnTo>
                    <a:pt x="12040" y="18277"/>
                  </a:lnTo>
                  <a:cubicBezTo>
                    <a:pt x="12123" y="18326"/>
                    <a:pt x="12230" y="18350"/>
                    <a:pt x="12337" y="18350"/>
                  </a:cubicBezTo>
                  <a:cubicBezTo>
                    <a:pt x="12354" y="18350"/>
                    <a:pt x="12371" y="18350"/>
                    <a:pt x="12389" y="18346"/>
                  </a:cubicBezTo>
                  <a:lnTo>
                    <a:pt x="12678" y="17764"/>
                  </a:lnTo>
                  <a:lnTo>
                    <a:pt x="15316" y="12478"/>
                  </a:lnTo>
                  <a:lnTo>
                    <a:pt x="16095" y="10916"/>
                  </a:lnTo>
                  <a:lnTo>
                    <a:pt x="17733" y="7627"/>
                  </a:lnTo>
                  <a:lnTo>
                    <a:pt x="17888" y="7320"/>
                  </a:lnTo>
                  <a:lnTo>
                    <a:pt x="5589" y="210"/>
                  </a:lnTo>
                  <a:lnTo>
                    <a:pt x="5586" y="216"/>
                  </a:lnTo>
                  <a:cubicBezTo>
                    <a:pt x="5334" y="74"/>
                    <a:pt x="5047" y="0"/>
                    <a:pt x="4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4"/>
            <p:cNvSpPr/>
            <p:nvPr/>
          </p:nvSpPr>
          <p:spPr>
            <a:xfrm>
              <a:off x="3584500" y="1809825"/>
              <a:ext cx="101200" cy="269825"/>
            </a:xfrm>
            <a:custGeom>
              <a:rect b="b" l="l" r="r" t="t"/>
              <a:pathLst>
                <a:path extrusionOk="0" h="10793" w="4048">
                  <a:moveTo>
                    <a:pt x="3444" y="0"/>
                  </a:moveTo>
                  <a:cubicBezTo>
                    <a:pt x="2703" y="277"/>
                    <a:pt x="0" y="2507"/>
                    <a:pt x="0" y="6020"/>
                  </a:cubicBezTo>
                  <a:cubicBezTo>
                    <a:pt x="0" y="8972"/>
                    <a:pt x="4" y="10506"/>
                    <a:pt x="7" y="10782"/>
                  </a:cubicBezTo>
                  <a:cubicBezTo>
                    <a:pt x="42" y="10789"/>
                    <a:pt x="79" y="10793"/>
                    <a:pt x="114" y="10793"/>
                  </a:cubicBezTo>
                  <a:cubicBezTo>
                    <a:pt x="131" y="10793"/>
                    <a:pt x="148" y="10793"/>
                    <a:pt x="166" y="10789"/>
                  </a:cubicBezTo>
                  <a:lnTo>
                    <a:pt x="455" y="10207"/>
                  </a:lnTo>
                  <a:lnTo>
                    <a:pt x="3093" y="4921"/>
                  </a:lnTo>
                  <a:lnTo>
                    <a:pt x="3872" y="3359"/>
                  </a:lnTo>
                  <a:lnTo>
                    <a:pt x="4048" y="3000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4"/>
            <p:cNvSpPr/>
            <p:nvPr/>
          </p:nvSpPr>
          <p:spPr>
            <a:xfrm>
              <a:off x="3587325" y="1897500"/>
              <a:ext cx="163625" cy="182150"/>
            </a:xfrm>
            <a:custGeom>
              <a:rect b="b" l="l" r="r" t="t"/>
              <a:pathLst>
                <a:path extrusionOk="0" h="7286" w="6545">
                  <a:moveTo>
                    <a:pt x="529" y="0"/>
                  </a:moveTo>
                  <a:cubicBezTo>
                    <a:pt x="198" y="831"/>
                    <a:pt x="1" y="1700"/>
                    <a:pt x="1" y="2513"/>
                  </a:cubicBezTo>
                  <a:lnTo>
                    <a:pt x="1" y="7286"/>
                  </a:lnTo>
                  <a:cubicBezTo>
                    <a:pt x="18" y="7286"/>
                    <a:pt x="35" y="7286"/>
                    <a:pt x="53" y="7282"/>
                  </a:cubicBezTo>
                  <a:cubicBezTo>
                    <a:pt x="142" y="7275"/>
                    <a:pt x="228" y="7254"/>
                    <a:pt x="297" y="7213"/>
                  </a:cubicBezTo>
                  <a:lnTo>
                    <a:pt x="6363" y="3710"/>
                  </a:lnTo>
                  <a:cubicBezTo>
                    <a:pt x="6373" y="3707"/>
                    <a:pt x="6383" y="3700"/>
                    <a:pt x="6393" y="3693"/>
                  </a:cubicBezTo>
                  <a:cubicBezTo>
                    <a:pt x="6452" y="3655"/>
                    <a:pt x="6493" y="3613"/>
                    <a:pt x="6517" y="3576"/>
                  </a:cubicBezTo>
                  <a:lnTo>
                    <a:pt x="6517" y="3572"/>
                  </a:lnTo>
                  <a:cubicBezTo>
                    <a:pt x="6545" y="3521"/>
                    <a:pt x="6538" y="3473"/>
                    <a:pt x="6490" y="3441"/>
                  </a:cubicBezTo>
                  <a:cubicBezTo>
                    <a:pt x="6393" y="3386"/>
                    <a:pt x="6317" y="3344"/>
                    <a:pt x="6317" y="3344"/>
                  </a:cubicBezTo>
                  <a:lnTo>
                    <a:pt x="2980" y="1414"/>
                  </a:lnTo>
                  <a:lnTo>
                    <a:pt x="828" y="17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4"/>
            <p:cNvSpPr/>
            <p:nvPr/>
          </p:nvSpPr>
          <p:spPr>
            <a:xfrm>
              <a:off x="3587325" y="1799100"/>
              <a:ext cx="166475" cy="280550"/>
            </a:xfrm>
            <a:custGeom>
              <a:rect b="b" l="l" r="r" t="t"/>
              <a:pathLst>
                <a:path extrusionOk="0" h="11222" w="6659">
                  <a:moveTo>
                    <a:pt x="4745" y="343"/>
                  </a:moveTo>
                  <a:cubicBezTo>
                    <a:pt x="4986" y="343"/>
                    <a:pt x="5204" y="395"/>
                    <a:pt x="5397" y="499"/>
                  </a:cubicBezTo>
                  <a:cubicBezTo>
                    <a:pt x="5980" y="809"/>
                    <a:pt x="6317" y="1557"/>
                    <a:pt x="6317" y="2605"/>
                  </a:cubicBezTo>
                  <a:lnTo>
                    <a:pt x="6317" y="7177"/>
                  </a:lnTo>
                  <a:cubicBezTo>
                    <a:pt x="6317" y="7232"/>
                    <a:pt x="6280" y="7301"/>
                    <a:pt x="6228" y="7329"/>
                  </a:cubicBezTo>
                  <a:lnTo>
                    <a:pt x="432" y="10677"/>
                  </a:lnTo>
                  <a:cubicBezTo>
                    <a:pt x="418" y="10685"/>
                    <a:pt x="404" y="10689"/>
                    <a:pt x="392" y="10689"/>
                  </a:cubicBezTo>
                  <a:cubicBezTo>
                    <a:pt x="363" y="10689"/>
                    <a:pt x="342" y="10667"/>
                    <a:pt x="342" y="10625"/>
                  </a:cubicBezTo>
                  <a:lnTo>
                    <a:pt x="342" y="6449"/>
                  </a:lnTo>
                  <a:cubicBezTo>
                    <a:pt x="342" y="5722"/>
                    <a:pt x="511" y="4912"/>
                    <a:pt x="828" y="4108"/>
                  </a:cubicBezTo>
                  <a:cubicBezTo>
                    <a:pt x="835" y="4094"/>
                    <a:pt x="839" y="4078"/>
                    <a:pt x="846" y="4064"/>
                  </a:cubicBezTo>
                  <a:cubicBezTo>
                    <a:pt x="966" y="3767"/>
                    <a:pt x="1100" y="3478"/>
                    <a:pt x="1249" y="3201"/>
                  </a:cubicBezTo>
                  <a:cubicBezTo>
                    <a:pt x="1839" y="2116"/>
                    <a:pt x="2645" y="1219"/>
                    <a:pt x="3504" y="726"/>
                  </a:cubicBezTo>
                  <a:cubicBezTo>
                    <a:pt x="3945" y="471"/>
                    <a:pt x="4363" y="343"/>
                    <a:pt x="4745" y="343"/>
                  </a:cubicBezTo>
                  <a:close/>
                  <a:moveTo>
                    <a:pt x="4743" y="1"/>
                  </a:moveTo>
                  <a:cubicBezTo>
                    <a:pt x="4315" y="1"/>
                    <a:pt x="3837" y="138"/>
                    <a:pt x="3331" y="429"/>
                  </a:cubicBezTo>
                  <a:cubicBezTo>
                    <a:pt x="2376" y="981"/>
                    <a:pt x="1511" y="1978"/>
                    <a:pt x="908" y="3122"/>
                  </a:cubicBezTo>
                  <a:cubicBezTo>
                    <a:pt x="766" y="3388"/>
                    <a:pt x="639" y="3660"/>
                    <a:pt x="529" y="3936"/>
                  </a:cubicBezTo>
                  <a:cubicBezTo>
                    <a:pt x="198" y="4767"/>
                    <a:pt x="1" y="5636"/>
                    <a:pt x="1" y="6449"/>
                  </a:cubicBezTo>
                  <a:lnTo>
                    <a:pt x="1" y="11222"/>
                  </a:lnTo>
                  <a:cubicBezTo>
                    <a:pt x="18" y="11222"/>
                    <a:pt x="35" y="11222"/>
                    <a:pt x="53" y="11218"/>
                  </a:cubicBezTo>
                  <a:cubicBezTo>
                    <a:pt x="142" y="11211"/>
                    <a:pt x="228" y="11190"/>
                    <a:pt x="297" y="11149"/>
                  </a:cubicBezTo>
                  <a:lnTo>
                    <a:pt x="6363" y="7646"/>
                  </a:lnTo>
                  <a:cubicBezTo>
                    <a:pt x="6373" y="7643"/>
                    <a:pt x="6383" y="7636"/>
                    <a:pt x="6393" y="7629"/>
                  </a:cubicBezTo>
                  <a:cubicBezTo>
                    <a:pt x="6438" y="7598"/>
                    <a:pt x="6479" y="7557"/>
                    <a:pt x="6517" y="7512"/>
                  </a:cubicBezTo>
                  <a:lnTo>
                    <a:pt x="6517" y="7508"/>
                  </a:lnTo>
                  <a:cubicBezTo>
                    <a:pt x="6603" y="7401"/>
                    <a:pt x="6659" y="7260"/>
                    <a:pt x="6659" y="7135"/>
                  </a:cubicBezTo>
                  <a:lnTo>
                    <a:pt x="6659" y="2605"/>
                  </a:lnTo>
                  <a:cubicBezTo>
                    <a:pt x="6659" y="1395"/>
                    <a:pt x="6231" y="550"/>
                    <a:pt x="5552" y="192"/>
                  </a:cubicBezTo>
                  <a:cubicBezTo>
                    <a:pt x="5311" y="66"/>
                    <a:pt x="5039" y="1"/>
                    <a:pt x="47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4"/>
            <p:cNvSpPr/>
            <p:nvPr/>
          </p:nvSpPr>
          <p:spPr>
            <a:xfrm>
              <a:off x="3608025" y="1807675"/>
              <a:ext cx="137250" cy="173450"/>
            </a:xfrm>
            <a:custGeom>
              <a:rect b="b" l="l" r="r" t="t"/>
              <a:pathLst>
                <a:path extrusionOk="0" h="6938" w="5490">
                  <a:moveTo>
                    <a:pt x="3917" y="0"/>
                  </a:moveTo>
                  <a:cubicBezTo>
                    <a:pt x="3535" y="0"/>
                    <a:pt x="3117" y="128"/>
                    <a:pt x="2676" y="383"/>
                  </a:cubicBezTo>
                  <a:cubicBezTo>
                    <a:pt x="1600" y="1004"/>
                    <a:pt x="607" y="2249"/>
                    <a:pt x="18" y="3721"/>
                  </a:cubicBezTo>
                  <a:cubicBezTo>
                    <a:pt x="11" y="3735"/>
                    <a:pt x="7" y="3751"/>
                    <a:pt x="0" y="3765"/>
                  </a:cubicBezTo>
                  <a:lnTo>
                    <a:pt x="5489" y="6937"/>
                  </a:lnTo>
                  <a:lnTo>
                    <a:pt x="5489" y="2262"/>
                  </a:lnTo>
                  <a:cubicBezTo>
                    <a:pt x="5489" y="866"/>
                    <a:pt x="4886" y="0"/>
                    <a:pt x="39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4"/>
            <p:cNvSpPr/>
            <p:nvPr/>
          </p:nvSpPr>
          <p:spPr>
            <a:xfrm>
              <a:off x="3494075" y="1913950"/>
              <a:ext cx="51150" cy="63975"/>
            </a:xfrm>
            <a:custGeom>
              <a:rect b="b" l="l" r="r" t="t"/>
              <a:pathLst>
                <a:path extrusionOk="0" h="2559" w="2046">
                  <a:moveTo>
                    <a:pt x="721" y="0"/>
                  </a:moveTo>
                  <a:cubicBezTo>
                    <a:pt x="634" y="0"/>
                    <a:pt x="555" y="20"/>
                    <a:pt x="486" y="59"/>
                  </a:cubicBezTo>
                  <a:lnTo>
                    <a:pt x="483" y="59"/>
                  </a:lnTo>
                  <a:lnTo>
                    <a:pt x="0" y="339"/>
                  </a:lnTo>
                  <a:lnTo>
                    <a:pt x="96" y="504"/>
                  </a:lnTo>
                  <a:cubicBezTo>
                    <a:pt x="80" y="573"/>
                    <a:pt x="69" y="649"/>
                    <a:pt x="69" y="738"/>
                  </a:cubicBezTo>
                  <a:cubicBezTo>
                    <a:pt x="69" y="1321"/>
                    <a:pt x="479" y="2032"/>
                    <a:pt x="982" y="2321"/>
                  </a:cubicBezTo>
                  <a:cubicBezTo>
                    <a:pt x="1076" y="2376"/>
                    <a:pt x="1162" y="2404"/>
                    <a:pt x="1248" y="2425"/>
                  </a:cubicBezTo>
                  <a:lnTo>
                    <a:pt x="1328" y="2559"/>
                  </a:lnTo>
                  <a:lnTo>
                    <a:pt x="1776" y="2304"/>
                  </a:lnTo>
                  <a:lnTo>
                    <a:pt x="1779" y="2304"/>
                  </a:lnTo>
                  <a:lnTo>
                    <a:pt x="1779" y="2301"/>
                  </a:lnTo>
                  <a:cubicBezTo>
                    <a:pt x="1945" y="2207"/>
                    <a:pt x="2045" y="2000"/>
                    <a:pt x="2045" y="1711"/>
                  </a:cubicBezTo>
                  <a:cubicBezTo>
                    <a:pt x="2045" y="1125"/>
                    <a:pt x="1635" y="418"/>
                    <a:pt x="1131" y="125"/>
                  </a:cubicBezTo>
                  <a:cubicBezTo>
                    <a:pt x="983" y="40"/>
                    <a:pt x="844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3487775" y="1920600"/>
              <a:ext cx="45875" cy="59100"/>
            </a:xfrm>
            <a:custGeom>
              <a:rect b="b" l="l" r="r" t="t"/>
              <a:pathLst>
                <a:path extrusionOk="0" h="2364" w="1835">
                  <a:moveTo>
                    <a:pt x="509" y="0"/>
                  </a:moveTo>
                  <a:cubicBezTo>
                    <a:pt x="207" y="0"/>
                    <a:pt x="1" y="239"/>
                    <a:pt x="1" y="655"/>
                  </a:cubicBezTo>
                  <a:cubicBezTo>
                    <a:pt x="4" y="1238"/>
                    <a:pt x="410" y="1949"/>
                    <a:pt x="918" y="2238"/>
                  </a:cubicBezTo>
                  <a:cubicBezTo>
                    <a:pt x="1065" y="2323"/>
                    <a:pt x="1204" y="2364"/>
                    <a:pt x="1327" y="2364"/>
                  </a:cubicBezTo>
                  <a:cubicBezTo>
                    <a:pt x="1628" y="2364"/>
                    <a:pt x="1834" y="2124"/>
                    <a:pt x="1834" y="1710"/>
                  </a:cubicBezTo>
                  <a:cubicBezTo>
                    <a:pt x="1834" y="1128"/>
                    <a:pt x="1424" y="418"/>
                    <a:pt x="918" y="124"/>
                  </a:cubicBezTo>
                  <a:cubicBezTo>
                    <a:pt x="770" y="40"/>
                    <a:pt x="632" y="0"/>
                    <a:pt x="50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3504050" y="1755500"/>
              <a:ext cx="13325" cy="200975"/>
            </a:xfrm>
            <a:custGeom>
              <a:rect b="b" l="l" r="r" t="t"/>
              <a:pathLst>
                <a:path extrusionOk="0" h="8039" w="533">
                  <a:moveTo>
                    <a:pt x="267" y="1"/>
                  </a:moveTo>
                  <a:cubicBezTo>
                    <a:pt x="118" y="1"/>
                    <a:pt x="1" y="122"/>
                    <a:pt x="1" y="267"/>
                  </a:cubicBezTo>
                  <a:lnTo>
                    <a:pt x="1" y="7773"/>
                  </a:lnTo>
                  <a:cubicBezTo>
                    <a:pt x="1" y="7918"/>
                    <a:pt x="118" y="8039"/>
                    <a:pt x="267" y="8039"/>
                  </a:cubicBezTo>
                  <a:cubicBezTo>
                    <a:pt x="415" y="8039"/>
                    <a:pt x="532" y="7918"/>
                    <a:pt x="532" y="7773"/>
                  </a:cubicBezTo>
                  <a:lnTo>
                    <a:pt x="532" y="267"/>
                  </a:lnTo>
                  <a:cubicBezTo>
                    <a:pt x="532" y="122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4"/>
            <p:cNvSpPr/>
            <p:nvPr/>
          </p:nvSpPr>
          <p:spPr>
            <a:xfrm>
              <a:off x="3437600" y="1742325"/>
              <a:ext cx="66475" cy="94500"/>
            </a:xfrm>
            <a:custGeom>
              <a:rect b="b" l="l" r="r" t="t"/>
              <a:pathLst>
                <a:path extrusionOk="0" h="3780" w="2659">
                  <a:moveTo>
                    <a:pt x="1" y="1"/>
                  </a:moveTo>
                  <a:lnTo>
                    <a:pt x="832" y="1604"/>
                  </a:lnTo>
                  <a:lnTo>
                    <a:pt x="1" y="2245"/>
                  </a:lnTo>
                  <a:lnTo>
                    <a:pt x="2659" y="3779"/>
                  </a:lnTo>
                  <a:lnTo>
                    <a:pt x="2659" y="1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44"/>
          <p:cNvSpPr/>
          <p:nvPr/>
        </p:nvSpPr>
        <p:spPr>
          <a:xfrm>
            <a:off x="5531575" y="4114800"/>
            <a:ext cx="2871600" cy="63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44"/>
          <p:cNvSpPr txBox="1"/>
          <p:nvPr/>
        </p:nvSpPr>
        <p:spPr>
          <a:xfrm>
            <a:off x="5890675" y="2357411"/>
            <a:ext cx="19206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Trabalho realizado por:</a:t>
            </a:r>
            <a:endParaRPr b="1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Ana Ferreira PG44412</a:t>
            </a:r>
            <a:endParaRPr>
              <a:solidFill>
                <a:srgbClr val="FFFFFF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Bruno Santos PG44414</a:t>
            </a:r>
            <a:endParaRPr>
              <a:solidFill>
                <a:srgbClr val="FFFFFF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Diogo Lopes PG42823</a:t>
            </a:r>
            <a:endParaRPr>
              <a:solidFill>
                <a:srgbClr val="FFFFFF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Joel Carvalho PG42837</a:t>
            </a:r>
            <a:endParaRPr>
              <a:solidFill>
                <a:srgbClr val="FFFFFF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Docentes:</a:t>
            </a:r>
            <a:endParaRPr b="1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António Abelha</a:t>
            </a:r>
            <a:endParaRPr>
              <a:solidFill>
                <a:srgbClr val="FFFFFF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Hugo Peixoto</a:t>
            </a:r>
            <a:endParaRPr>
              <a:solidFill>
                <a:srgbClr val="FFFFFF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"/>
          <p:cNvSpPr txBox="1"/>
          <p:nvPr>
            <p:ph idx="1" type="subTitle"/>
          </p:nvPr>
        </p:nvSpPr>
        <p:spPr>
          <a:xfrm flipH="1">
            <a:off x="2154150" y="1876150"/>
            <a:ext cx="4835700" cy="29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AutoNum type="arabicPeriod"/>
            </a:pPr>
            <a:r>
              <a:rPr lang="en">
                <a:solidFill>
                  <a:srgbClr val="000000"/>
                </a:solidFill>
              </a:rPr>
              <a:t>Migração dos dados do sistema de base de dados relacional </a:t>
            </a:r>
            <a:r>
              <a:rPr b="1" lang="en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Oracle </a:t>
            </a:r>
            <a:r>
              <a:rPr lang="en">
                <a:solidFill>
                  <a:srgbClr val="000000"/>
                </a:solidFill>
              </a:rPr>
              <a:t>para as não relacionais, </a:t>
            </a:r>
            <a:r>
              <a:rPr b="1" lang="en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MongoDB </a:t>
            </a:r>
            <a:r>
              <a:rPr lang="en">
                <a:solidFill>
                  <a:srgbClr val="000000"/>
                </a:solidFill>
              </a:rPr>
              <a:t>e </a:t>
            </a:r>
            <a:r>
              <a:rPr b="1" lang="en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Neo4j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osis"/>
              <a:buAutoNum type="arabicPeriod"/>
            </a:pPr>
            <a:r>
              <a:rPr lang="en">
                <a:solidFill>
                  <a:srgbClr val="000000"/>
                </a:solidFill>
              </a:rPr>
              <a:t>Implementação de um conjunto de </a:t>
            </a:r>
            <a:r>
              <a:rPr i="1" lang="en">
                <a:solidFill>
                  <a:srgbClr val="000000"/>
                </a:solidFill>
              </a:rPr>
              <a:t>queries </a:t>
            </a:r>
            <a:r>
              <a:rPr lang="en">
                <a:solidFill>
                  <a:srgbClr val="000000"/>
                </a:solidFill>
              </a:rPr>
              <a:t>que permitam demonstrar a operacionalidade dos sistemas implementados.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AutoNum type="arabicPeriod"/>
            </a:pPr>
            <a:r>
              <a:rPr lang="en">
                <a:solidFill>
                  <a:srgbClr val="000000"/>
                </a:solidFill>
              </a:rPr>
              <a:t>Análise crítica e comparação entre os modelos não relacionais implementados e das suas funcionalidades com o modelo relacional.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26" name="Google Shape;426;p21"/>
          <p:cNvSpPr txBox="1"/>
          <p:nvPr>
            <p:ph type="title"/>
          </p:nvPr>
        </p:nvSpPr>
        <p:spPr>
          <a:xfrm>
            <a:off x="868575" y="639475"/>
            <a:ext cx="2527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427" name="Google Shape;427;p21"/>
          <p:cNvSpPr/>
          <p:nvPr/>
        </p:nvSpPr>
        <p:spPr>
          <a:xfrm flipH="1">
            <a:off x="8544193" y="3996127"/>
            <a:ext cx="670507" cy="856027"/>
          </a:xfrm>
          <a:custGeom>
            <a:rect b="b" l="l" r="r" t="t"/>
            <a:pathLst>
              <a:path extrusionOk="0" h="4351" w="3408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1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429" name="Google Shape;429;p21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rect b="b" l="l" r="r" t="t"/>
              <a:pathLst>
                <a:path extrusionOk="0" h="3459" w="3651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rect b="b" l="l" r="r" t="t"/>
              <a:pathLst>
                <a:path extrusionOk="0" h="2650" w="2898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"/>
          <p:cNvSpPr/>
          <p:nvPr/>
        </p:nvSpPr>
        <p:spPr>
          <a:xfrm rot="856398">
            <a:off x="3115082" y="3654895"/>
            <a:ext cx="738600" cy="324443"/>
          </a:xfrm>
          <a:prstGeom prst="flowChartConnector">
            <a:avLst/>
          </a:pr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3336850" y="2163500"/>
            <a:ext cx="356100" cy="529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3644401" y="3374842"/>
            <a:ext cx="244704" cy="248956"/>
          </a:xfrm>
          <a:custGeom>
            <a:rect b="b" l="l" r="r" t="t"/>
            <a:pathLst>
              <a:path extrusionOk="0" h="7904" w="7769">
                <a:moveTo>
                  <a:pt x="5463" y="0"/>
                </a:moveTo>
                <a:cubicBezTo>
                  <a:pt x="5353" y="0"/>
                  <a:pt x="5240" y="9"/>
                  <a:pt x="5127" y="26"/>
                </a:cubicBezTo>
                <a:cubicBezTo>
                  <a:pt x="3655" y="246"/>
                  <a:pt x="2152" y="1480"/>
                  <a:pt x="1124" y="3360"/>
                </a:cubicBezTo>
                <a:cubicBezTo>
                  <a:pt x="100" y="5242"/>
                  <a:pt x="1" y="7577"/>
                  <a:pt x="1" y="7577"/>
                </a:cubicBezTo>
                <a:lnTo>
                  <a:pt x="1066" y="7904"/>
                </a:lnTo>
                <a:cubicBezTo>
                  <a:pt x="2114" y="4321"/>
                  <a:pt x="4855" y="3170"/>
                  <a:pt x="6368" y="2125"/>
                </a:cubicBezTo>
                <a:cubicBezTo>
                  <a:pt x="7769" y="1161"/>
                  <a:pt x="6778" y="0"/>
                  <a:pt x="54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654165" y="3395819"/>
            <a:ext cx="176386" cy="197804"/>
          </a:xfrm>
          <a:custGeom>
            <a:rect b="b" l="l" r="r" t="t"/>
            <a:pathLst>
              <a:path extrusionOk="0" h="6280" w="5600">
                <a:moveTo>
                  <a:pt x="5514" y="0"/>
                </a:moveTo>
                <a:cubicBezTo>
                  <a:pt x="5506" y="0"/>
                  <a:pt x="5498" y="2"/>
                  <a:pt x="5490" y="4"/>
                </a:cubicBezTo>
                <a:cubicBezTo>
                  <a:pt x="4159" y="411"/>
                  <a:pt x="1304" y="2225"/>
                  <a:pt x="14" y="6176"/>
                </a:cubicBezTo>
                <a:cubicBezTo>
                  <a:pt x="1" y="6217"/>
                  <a:pt x="25" y="6262"/>
                  <a:pt x="66" y="6276"/>
                </a:cubicBezTo>
                <a:cubicBezTo>
                  <a:pt x="70" y="6276"/>
                  <a:pt x="76" y="6279"/>
                  <a:pt x="79" y="6279"/>
                </a:cubicBezTo>
                <a:cubicBezTo>
                  <a:pt x="82" y="6280"/>
                  <a:pt x="85" y="6280"/>
                  <a:pt x="87" y="6280"/>
                </a:cubicBezTo>
                <a:cubicBezTo>
                  <a:pt x="122" y="6280"/>
                  <a:pt x="153" y="6259"/>
                  <a:pt x="162" y="6224"/>
                </a:cubicBezTo>
                <a:cubicBezTo>
                  <a:pt x="1432" y="2335"/>
                  <a:pt x="4231" y="555"/>
                  <a:pt x="5534" y="156"/>
                </a:cubicBezTo>
                <a:cubicBezTo>
                  <a:pt x="5576" y="142"/>
                  <a:pt x="5600" y="97"/>
                  <a:pt x="5587" y="56"/>
                </a:cubicBezTo>
                <a:cubicBezTo>
                  <a:pt x="5578" y="22"/>
                  <a:pt x="5547" y="0"/>
                  <a:pt x="55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2"/>
          <p:cNvSpPr/>
          <p:nvPr/>
        </p:nvSpPr>
        <p:spPr>
          <a:xfrm>
            <a:off x="3647519" y="3522784"/>
            <a:ext cx="262532" cy="269052"/>
          </a:xfrm>
          <a:custGeom>
            <a:rect b="b" l="l" r="r" t="t"/>
            <a:pathLst>
              <a:path extrusionOk="0" h="8542" w="8335">
                <a:moveTo>
                  <a:pt x="2738" y="0"/>
                </a:moveTo>
                <a:cubicBezTo>
                  <a:pt x="2666" y="0"/>
                  <a:pt x="2594" y="5"/>
                  <a:pt x="2521" y="14"/>
                </a:cubicBezTo>
                <a:cubicBezTo>
                  <a:pt x="1929" y="83"/>
                  <a:pt x="1394" y="517"/>
                  <a:pt x="1201" y="1080"/>
                </a:cubicBezTo>
                <a:cubicBezTo>
                  <a:pt x="1135" y="1273"/>
                  <a:pt x="1108" y="1473"/>
                  <a:pt x="1039" y="1663"/>
                </a:cubicBezTo>
                <a:cubicBezTo>
                  <a:pt x="874" y="2138"/>
                  <a:pt x="343" y="2186"/>
                  <a:pt x="163" y="2673"/>
                </a:cubicBezTo>
                <a:cubicBezTo>
                  <a:pt x="1" y="3114"/>
                  <a:pt x="91" y="3610"/>
                  <a:pt x="118" y="4066"/>
                </a:cubicBezTo>
                <a:cubicBezTo>
                  <a:pt x="163" y="4766"/>
                  <a:pt x="218" y="5466"/>
                  <a:pt x="287" y="6165"/>
                </a:cubicBezTo>
                <a:cubicBezTo>
                  <a:pt x="322" y="6545"/>
                  <a:pt x="360" y="6924"/>
                  <a:pt x="401" y="7303"/>
                </a:cubicBezTo>
                <a:cubicBezTo>
                  <a:pt x="405" y="7324"/>
                  <a:pt x="405" y="7341"/>
                  <a:pt x="405" y="7362"/>
                </a:cubicBezTo>
                <a:cubicBezTo>
                  <a:pt x="422" y="7693"/>
                  <a:pt x="305" y="8031"/>
                  <a:pt x="415" y="8345"/>
                </a:cubicBezTo>
                <a:cubicBezTo>
                  <a:pt x="415" y="8348"/>
                  <a:pt x="419" y="8355"/>
                  <a:pt x="422" y="8358"/>
                </a:cubicBezTo>
                <a:cubicBezTo>
                  <a:pt x="443" y="8379"/>
                  <a:pt x="484" y="8420"/>
                  <a:pt x="515" y="8455"/>
                </a:cubicBezTo>
                <a:cubicBezTo>
                  <a:pt x="518" y="8455"/>
                  <a:pt x="518" y="8458"/>
                  <a:pt x="522" y="8458"/>
                </a:cubicBezTo>
                <a:cubicBezTo>
                  <a:pt x="535" y="8469"/>
                  <a:pt x="549" y="8476"/>
                  <a:pt x="570" y="8482"/>
                </a:cubicBezTo>
                <a:cubicBezTo>
                  <a:pt x="662" y="8526"/>
                  <a:pt x="781" y="8542"/>
                  <a:pt x="904" y="8542"/>
                </a:cubicBezTo>
                <a:cubicBezTo>
                  <a:pt x="1092" y="8542"/>
                  <a:pt x="1291" y="8506"/>
                  <a:pt x="1422" y="8479"/>
                </a:cubicBezTo>
                <a:cubicBezTo>
                  <a:pt x="2074" y="8345"/>
                  <a:pt x="2674" y="7928"/>
                  <a:pt x="2987" y="7334"/>
                </a:cubicBezTo>
                <a:cubicBezTo>
                  <a:pt x="3249" y="6841"/>
                  <a:pt x="3356" y="6217"/>
                  <a:pt x="3825" y="5907"/>
                </a:cubicBezTo>
                <a:cubicBezTo>
                  <a:pt x="4053" y="5759"/>
                  <a:pt x="4323" y="5718"/>
                  <a:pt x="4591" y="5718"/>
                </a:cubicBezTo>
                <a:cubicBezTo>
                  <a:pt x="4672" y="5718"/>
                  <a:pt x="4753" y="5722"/>
                  <a:pt x="4832" y="5727"/>
                </a:cubicBezTo>
                <a:cubicBezTo>
                  <a:pt x="4894" y="5733"/>
                  <a:pt x="4957" y="5736"/>
                  <a:pt x="5021" y="5736"/>
                </a:cubicBezTo>
                <a:cubicBezTo>
                  <a:pt x="5075" y="5736"/>
                  <a:pt x="5129" y="5734"/>
                  <a:pt x="5184" y="5731"/>
                </a:cubicBezTo>
                <a:cubicBezTo>
                  <a:pt x="5429" y="5693"/>
                  <a:pt x="5673" y="5676"/>
                  <a:pt x="5914" y="5614"/>
                </a:cubicBezTo>
                <a:cubicBezTo>
                  <a:pt x="6201" y="5541"/>
                  <a:pt x="6490" y="5386"/>
                  <a:pt x="6632" y="5127"/>
                </a:cubicBezTo>
                <a:cubicBezTo>
                  <a:pt x="6969" y="4503"/>
                  <a:pt x="6328" y="3682"/>
                  <a:pt x="6638" y="3045"/>
                </a:cubicBezTo>
                <a:cubicBezTo>
                  <a:pt x="6794" y="2731"/>
                  <a:pt x="7138" y="2562"/>
                  <a:pt x="7453" y="2411"/>
                </a:cubicBezTo>
                <a:cubicBezTo>
                  <a:pt x="7770" y="2255"/>
                  <a:pt x="8107" y="2062"/>
                  <a:pt x="8228" y="1731"/>
                </a:cubicBezTo>
                <a:cubicBezTo>
                  <a:pt x="8335" y="1432"/>
                  <a:pt x="8228" y="1090"/>
                  <a:pt x="8032" y="838"/>
                </a:cubicBezTo>
                <a:cubicBezTo>
                  <a:pt x="7691" y="395"/>
                  <a:pt x="7127" y="194"/>
                  <a:pt x="6560" y="194"/>
                </a:cubicBezTo>
                <a:cubicBezTo>
                  <a:pt x="6352" y="194"/>
                  <a:pt x="6144" y="221"/>
                  <a:pt x="5946" y="273"/>
                </a:cubicBezTo>
                <a:cubicBezTo>
                  <a:pt x="5711" y="331"/>
                  <a:pt x="5483" y="421"/>
                  <a:pt x="5246" y="459"/>
                </a:cubicBezTo>
                <a:cubicBezTo>
                  <a:pt x="5165" y="471"/>
                  <a:pt x="5085" y="476"/>
                  <a:pt x="5005" y="476"/>
                </a:cubicBezTo>
                <a:cubicBezTo>
                  <a:pt x="4622" y="476"/>
                  <a:pt x="4243" y="358"/>
                  <a:pt x="3866" y="238"/>
                </a:cubicBezTo>
                <a:cubicBezTo>
                  <a:pt x="3493" y="119"/>
                  <a:pt x="3119" y="0"/>
                  <a:pt x="27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2"/>
          <p:cNvSpPr/>
          <p:nvPr/>
        </p:nvSpPr>
        <p:spPr>
          <a:xfrm>
            <a:off x="3655992" y="3699704"/>
            <a:ext cx="177520" cy="89390"/>
          </a:xfrm>
          <a:custGeom>
            <a:rect b="b" l="l" r="r" t="t"/>
            <a:pathLst>
              <a:path extrusionOk="0" h="2838" w="5636">
                <a:moveTo>
                  <a:pt x="5635" y="0"/>
                </a:moveTo>
                <a:cubicBezTo>
                  <a:pt x="5397" y="59"/>
                  <a:pt x="5156" y="76"/>
                  <a:pt x="4915" y="114"/>
                </a:cubicBezTo>
                <a:cubicBezTo>
                  <a:pt x="5156" y="100"/>
                  <a:pt x="5400" y="59"/>
                  <a:pt x="5635" y="0"/>
                </a:cubicBezTo>
                <a:close/>
                <a:moveTo>
                  <a:pt x="136" y="1745"/>
                </a:moveTo>
                <a:cubicBezTo>
                  <a:pt x="142" y="2031"/>
                  <a:pt x="1" y="2472"/>
                  <a:pt x="146" y="2728"/>
                </a:cubicBezTo>
                <a:cubicBezTo>
                  <a:pt x="36" y="2414"/>
                  <a:pt x="153" y="2076"/>
                  <a:pt x="136" y="1745"/>
                </a:cubicBezTo>
                <a:close/>
                <a:moveTo>
                  <a:pt x="153" y="2741"/>
                </a:moveTo>
                <a:lnTo>
                  <a:pt x="153" y="2741"/>
                </a:lnTo>
                <a:cubicBezTo>
                  <a:pt x="170" y="2766"/>
                  <a:pt x="187" y="2790"/>
                  <a:pt x="208" y="2811"/>
                </a:cubicBezTo>
                <a:cubicBezTo>
                  <a:pt x="222" y="2820"/>
                  <a:pt x="232" y="2828"/>
                  <a:pt x="246" y="2838"/>
                </a:cubicBezTo>
                <a:cubicBezTo>
                  <a:pt x="215" y="2803"/>
                  <a:pt x="174" y="2762"/>
                  <a:pt x="153" y="2741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3652432" y="3549935"/>
            <a:ext cx="227538" cy="189993"/>
          </a:xfrm>
          <a:custGeom>
            <a:rect b="b" l="l" r="r" t="t"/>
            <a:pathLst>
              <a:path extrusionOk="0" h="6032" w="7224">
                <a:moveTo>
                  <a:pt x="7139" y="0"/>
                </a:moveTo>
                <a:cubicBezTo>
                  <a:pt x="5943" y="0"/>
                  <a:pt x="951" y="1056"/>
                  <a:pt x="10" y="5934"/>
                </a:cubicBezTo>
                <a:cubicBezTo>
                  <a:pt x="0" y="5979"/>
                  <a:pt x="31" y="6021"/>
                  <a:pt x="72" y="6027"/>
                </a:cubicBezTo>
                <a:cubicBezTo>
                  <a:pt x="77" y="6027"/>
                  <a:pt x="77" y="6027"/>
                  <a:pt x="80" y="6031"/>
                </a:cubicBezTo>
                <a:cubicBezTo>
                  <a:pt x="82" y="6031"/>
                  <a:pt x="84" y="6032"/>
                  <a:pt x="86" y="6032"/>
                </a:cubicBezTo>
                <a:cubicBezTo>
                  <a:pt x="125" y="6032"/>
                  <a:pt x="160" y="6004"/>
                  <a:pt x="166" y="5965"/>
                </a:cubicBezTo>
                <a:cubicBezTo>
                  <a:pt x="1085" y="1190"/>
                  <a:pt x="5967" y="159"/>
                  <a:pt x="7139" y="159"/>
                </a:cubicBezTo>
                <a:cubicBezTo>
                  <a:pt x="7141" y="159"/>
                  <a:pt x="7143" y="159"/>
                  <a:pt x="7144" y="159"/>
                </a:cubicBezTo>
                <a:cubicBezTo>
                  <a:pt x="7189" y="159"/>
                  <a:pt x="7224" y="124"/>
                  <a:pt x="7224" y="80"/>
                </a:cubicBezTo>
                <a:cubicBezTo>
                  <a:pt x="7224" y="35"/>
                  <a:pt x="7189" y="0"/>
                  <a:pt x="7144" y="0"/>
                </a:cubicBezTo>
                <a:cubicBezTo>
                  <a:pt x="7143" y="0"/>
                  <a:pt x="7141" y="0"/>
                  <a:pt x="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2"/>
          <p:cNvSpPr/>
          <p:nvPr/>
        </p:nvSpPr>
        <p:spPr>
          <a:xfrm>
            <a:off x="3711269" y="3618851"/>
            <a:ext cx="118210" cy="32001"/>
          </a:xfrm>
          <a:custGeom>
            <a:rect b="b" l="l" r="r" t="t"/>
            <a:pathLst>
              <a:path extrusionOk="0" h="1016" w="3753">
                <a:moveTo>
                  <a:pt x="1084" y="0"/>
                </a:moveTo>
                <a:cubicBezTo>
                  <a:pt x="768" y="0"/>
                  <a:pt x="430" y="33"/>
                  <a:pt x="70" y="112"/>
                </a:cubicBezTo>
                <a:cubicBezTo>
                  <a:pt x="29" y="123"/>
                  <a:pt x="1" y="164"/>
                  <a:pt x="12" y="209"/>
                </a:cubicBezTo>
                <a:cubicBezTo>
                  <a:pt x="17" y="244"/>
                  <a:pt x="51" y="270"/>
                  <a:pt x="87" y="270"/>
                </a:cubicBezTo>
                <a:cubicBezTo>
                  <a:pt x="93" y="270"/>
                  <a:pt x="99" y="269"/>
                  <a:pt x="104" y="268"/>
                </a:cubicBezTo>
                <a:cubicBezTo>
                  <a:pt x="453" y="191"/>
                  <a:pt x="781" y="159"/>
                  <a:pt x="1086" y="159"/>
                </a:cubicBezTo>
                <a:cubicBezTo>
                  <a:pt x="2639" y="159"/>
                  <a:pt x="3603" y="986"/>
                  <a:pt x="3615" y="995"/>
                </a:cubicBezTo>
                <a:cubicBezTo>
                  <a:pt x="3625" y="1005"/>
                  <a:pt x="3642" y="1012"/>
                  <a:pt x="3656" y="1016"/>
                </a:cubicBezTo>
                <a:cubicBezTo>
                  <a:pt x="3680" y="1016"/>
                  <a:pt x="3707" y="1009"/>
                  <a:pt x="3725" y="988"/>
                </a:cubicBezTo>
                <a:cubicBezTo>
                  <a:pt x="3753" y="954"/>
                  <a:pt x="3749" y="906"/>
                  <a:pt x="3718" y="877"/>
                </a:cubicBezTo>
                <a:cubicBezTo>
                  <a:pt x="3706" y="866"/>
                  <a:pt x="2701" y="0"/>
                  <a:pt x="10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2"/>
          <p:cNvSpPr/>
          <p:nvPr/>
        </p:nvSpPr>
        <p:spPr>
          <a:xfrm>
            <a:off x="1363398" y="3400481"/>
            <a:ext cx="1330454" cy="863126"/>
          </a:xfrm>
          <a:custGeom>
            <a:rect b="b" l="l" r="r" t="t"/>
            <a:pathLst>
              <a:path extrusionOk="0" h="27403" w="42240">
                <a:moveTo>
                  <a:pt x="41434" y="0"/>
                </a:moveTo>
                <a:cubicBezTo>
                  <a:pt x="41405" y="0"/>
                  <a:pt x="41376" y="1"/>
                  <a:pt x="41346" y="4"/>
                </a:cubicBezTo>
                <a:lnTo>
                  <a:pt x="18372" y="2345"/>
                </a:lnTo>
                <a:cubicBezTo>
                  <a:pt x="18151" y="2366"/>
                  <a:pt x="17948" y="2470"/>
                  <a:pt x="17796" y="2621"/>
                </a:cubicBezTo>
                <a:lnTo>
                  <a:pt x="17792" y="2621"/>
                </a:lnTo>
                <a:cubicBezTo>
                  <a:pt x="17603" y="2804"/>
                  <a:pt x="17482" y="3063"/>
                  <a:pt x="17482" y="3335"/>
                </a:cubicBezTo>
                <a:lnTo>
                  <a:pt x="17482" y="4907"/>
                </a:lnTo>
                <a:cubicBezTo>
                  <a:pt x="17482" y="5401"/>
                  <a:pt x="17827" y="6004"/>
                  <a:pt x="18258" y="6249"/>
                </a:cubicBezTo>
                <a:lnTo>
                  <a:pt x="20396" y="7483"/>
                </a:lnTo>
                <a:lnTo>
                  <a:pt x="780" y="18807"/>
                </a:lnTo>
                <a:cubicBezTo>
                  <a:pt x="563" y="18927"/>
                  <a:pt x="370" y="19141"/>
                  <a:pt x="225" y="19386"/>
                </a:cubicBezTo>
                <a:cubicBezTo>
                  <a:pt x="83" y="19631"/>
                  <a:pt x="1" y="19903"/>
                  <a:pt x="1" y="20151"/>
                </a:cubicBezTo>
                <a:lnTo>
                  <a:pt x="1" y="21720"/>
                </a:lnTo>
                <a:cubicBezTo>
                  <a:pt x="1" y="22217"/>
                  <a:pt x="349" y="22817"/>
                  <a:pt x="780" y="23065"/>
                </a:cubicBezTo>
                <a:lnTo>
                  <a:pt x="7972" y="27219"/>
                </a:lnTo>
                <a:cubicBezTo>
                  <a:pt x="8187" y="27343"/>
                  <a:pt x="8459" y="27402"/>
                  <a:pt x="8742" y="27402"/>
                </a:cubicBezTo>
                <a:cubicBezTo>
                  <a:pt x="9021" y="27402"/>
                  <a:pt x="9304" y="27337"/>
                  <a:pt x="9514" y="27216"/>
                </a:cubicBezTo>
                <a:lnTo>
                  <a:pt x="32043" y="14206"/>
                </a:lnTo>
                <a:lnTo>
                  <a:pt x="37094" y="17123"/>
                </a:lnTo>
                <a:cubicBezTo>
                  <a:pt x="37223" y="17198"/>
                  <a:pt x="37355" y="17233"/>
                  <a:pt x="37481" y="17233"/>
                </a:cubicBezTo>
                <a:cubicBezTo>
                  <a:pt x="37624" y="17233"/>
                  <a:pt x="37758" y="17187"/>
                  <a:pt x="37871" y="17103"/>
                </a:cubicBezTo>
                <a:cubicBezTo>
                  <a:pt x="37987" y="17017"/>
                  <a:pt x="38081" y="16883"/>
                  <a:pt x="38132" y="16717"/>
                </a:cubicBezTo>
                <a:lnTo>
                  <a:pt x="41983" y="4128"/>
                </a:lnTo>
                <a:cubicBezTo>
                  <a:pt x="42122" y="3652"/>
                  <a:pt x="42239" y="2873"/>
                  <a:pt x="42239" y="2384"/>
                </a:cubicBezTo>
                <a:lnTo>
                  <a:pt x="42239" y="811"/>
                </a:lnTo>
                <a:cubicBezTo>
                  <a:pt x="42239" y="639"/>
                  <a:pt x="42190" y="484"/>
                  <a:pt x="42104" y="356"/>
                </a:cubicBezTo>
                <a:cubicBezTo>
                  <a:pt x="41964" y="137"/>
                  <a:pt x="41718" y="0"/>
                  <a:pt x="414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2"/>
          <p:cNvSpPr/>
          <p:nvPr/>
        </p:nvSpPr>
        <p:spPr>
          <a:xfrm>
            <a:off x="1913908" y="3486279"/>
            <a:ext cx="91910" cy="149897"/>
          </a:xfrm>
          <a:custGeom>
            <a:rect b="b" l="l" r="r" t="t"/>
            <a:pathLst>
              <a:path extrusionOk="0" h="4759" w="2918">
                <a:moveTo>
                  <a:pt x="218" y="0"/>
                </a:moveTo>
                <a:cubicBezTo>
                  <a:pt x="84" y="173"/>
                  <a:pt x="1" y="387"/>
                  <a:pt x="1" y="611"/>
                </a:cubicBezTo>
                <a:lnTo>
                  <a:pt x="1" y="2180"/>
                </a:lnTo>
                <a:cubicBezTo>
                  <a:pt x="1" y="2677"/>
                  <a:pt x="349" y="3280"/>
                  <a:pt x="780" y="3525"/>
                </a:cubicBezTo>
                <a:cubicBezTo>
                  <a:pt x="349" y="3280"/>
                  <a:pt x="4" y="2677"/>
                  <a:pt x="4" y="2183"/>
                </a:cubicBezTo>
                <a:lnTo>
                  <a:pt x="4" y="611"/>
                </a:lnTo>
                <a:cubicBezTo>
                  <a:pt x="4" y="387"/>
                  <a:pt x="87" y="173"/>
                  <a:pt x="218" y="0"/>
                </a:cubicBezTo>
                <a:close/>
                <a:moveTo>
                  <a:pt x="780" y="3525"/>
                </a:moveTo>
                <a:lnTo>
                  <a:pt x="2914" y="4759"/>
                </a:lnTo>
                <a:lnTo>
                  <a:pt x="2918" y="4759"/>
                </a:lnTo>
                <a:lnTo>
                  <a:pt x="780" y="3525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2"/>
          <p:cNvSpPr/>
          <p:nvPr/>
        </p:nvSpPr>
        <p:spPr>
          <a:xfrm>
            <a:off x="1914034" y="3483035"/>
            <a:ext cx="183473" cy="153141"/>
          </a:xfrm>
          <a:custGeom>
            <a:rect b="b" l="l" r="r" t="t"/>
            <a:pathLst>
              <a:path extrusionOk="0" h="4862" w="5825">
                <a:moveTo>
                  <a:pt x="310" y="0"/>
                </a:moveTo>
                <a:cubicBezTo>
                  <a:pt x="276" y="31"/>
                  <a:pt x="245" y="70"/>
                  <a:pt x="214" y="103"/>
                </a:cubicBezTo>
                <a:cubicBezTo>
                  <a:pt x="83" y="276"/>
                  <a:pt x="0" y="490"/>
                  <a:pt x="0" y="714"/>
                </a:cubicBezTo>
                <a:lnTo>
                  <a:pt x="0" y="2286"/>
                </a:lnTo>
                <a:cubicBezTo>
                  <a:pt x="0" y="2780"/>
                  <a:pt x="345" y="3383"/>
                  <a:pt x="776" y="3628"/>
                </a:cubicBezTo>
                <a:lnTo>
                  <a:pt x="2914" y="4862"/>
                </a:lnTo>
                <a:lnTo>
                  <a:pt x="5824" y="3179"/>
                </a:lnTo>
                <a:lnTo>
                  <a:pt x="3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2"/>
          <p:cNvSpPr/>
          <p:nvPr/>
        </p:nvSpPr>
        <p:spPr>
          <a:xfrm>
            <a:off x="2372666" y="3847930"/>
            <a:ext cx="182780" cy="95406"/>
          </a:xfrm>
          <a:custGeom>
            <a:rect b="b" l="l" r="r" t="t"/>
            <a:pathLst>
              <a:path extrusionOk="0" h="3029" w="5803">
                <a:moveTo>
                  <a:pt x="0" y="0"/>
                </a:moveTo>
                <a:lnTo>
                  <a:pt x="0" y="5"/>
                </a:lnTo>
                <a:lnTo>
                  <a:pt x="3851" y="2225"/>
                </a:lnTo>
                <a:lnTo>
                  <a:pt x="0" y="0"/>
                </a:lnTo>
                <a:close/>
                <a:moveTo>
                  <a:pt x="5305" y="3015"/>
                </a:moveTo>
                <a:cubicBezTo>
                  <a:pt x="5353" y="3025"/>
                  <a:pt x="5397" y="3028"/>
                  <a:pt x="5438" y="3028"/>
                </a:cubicBezTo>
                <a:cubicBezTo>
                  <a:pt x="5438" y="3028"/>
                  <a:pt x="5439" y="3028"/>
                  <a:pt x="5439" y="3028"/>
                </a:cubicBezTo>
                <a:lnTo>
                  <a:pt x="5439" y="3028"/>
                </a:lnTo>
                <a:cubicBezTo>
                  <a:pt x="5396" y="3028"/>
                  <a:pt x="5352" y="3025"/>
                  <a:pt x="5305" y="3015"/>
                </a:cubicBezTo>
                <a:close/>
                <a:moveTo>
                  <a:pt x="5802" y="2914"/>
                </a:moveTo>
                <a:cubicBezTo>
                  <a:pt x="5696" y="2988"/>
                  <a:pt x="5574" y="3028"/>
                  <a:pt x="5439" y="3028"/>
                </a:cubicBezTo>
                <a:lnTo>
                  <a:pt x="5439" y="3028"/>
                </a:lnTo>
                <a:cubicBezTo>
                  <a:pt x="5440" y="3028"/>
                  <a:pt x="5440" y="3028"/>
                  <a:pt x="5441" y="3028"/>
                </a:cubicBezTo>
                <a:cubicBezTo>
                  <a:pt x="5573" y="3028"/>
                  <a:pt x="5696" y="2988"/>
                  <a:pt x="5802" y="2914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2"/>
          <p:cNvSpPr/>
          <p:nvPr/>
        </p:nvSpPr>
        <p:spPr>
          <a:xfrm>
            <a:off x="2372666" y="3742037"/>
            <a:ext cx="183567" cy="201301"/>
          </a:xfrm>
          <a:custGeom>
            <a:rect b="b" l="l" r="r" t="t"/>
            <a:pathLst>
              <a:path extrusionOk="0" h="6391" w="5828">
                <a:moveTo>
                  <a:pt x="0" y="1"/>
                </a:moveTo>
                <a:lnTo>
                  <a:pt x="0" y="3362"/>
                </a:lnTo>
                <a:lnTo>
                  <a:pt x="3851" y="5587"/>
                </a:lnTo>
                <a:lnTo>
                  <a:pt x="5051" y="6279"/>
                </a:lnTo>
                <a:cubicBezTo>
                  <a:pt x="5134" y="6328"/>
                  <a:pt x="5220" y="6359"/>
                  <a:pt x="5303" y="6376"/>
                </a:cubicBezTo>
                <a:cubicBezTo>
                  <a:pt x="5352" y="6387"/>
                  <a:pt x="5396" y="6390"/>
                  <a:pt x="5438" y="6390"/>
                </a:cubicBezTo>
                <a:cubicBezTo>
                  <a:pt x="5575" y="6390"/>
                  <a:pt x="5699" y="6349"/>
                  <a:pt x="5807" y="6273"/>
                </a:cubicBezTo>
                <a:cubicBezTo>
                  <a:pt x="5813" y="6269"/>
                  <a:pt x="5820" y="6263"/>
                  <a:pt x="5828" y="6259"/>
                </a:cubicBezTo>
                <a:lnTo>
                  <a:pt x="5828" y="336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2"/>
          <p:cNvSpPr/>
          <p:nvPr/>
        </p:nvSpPr>
        <p:spPr>
          <a:xfrm>
            <a:off x="1638716" y="3848056"/>
            <a:ext cx="733986" cy="415547"/>
          </a:xfrm>
          <a:custGeom>
            <a:rect b="b" l="l" r="r" t="t"/>
            <a:pathLst>
              <a:path extrusionOk="0" h="13193" w="23303">
                <a:moveTo>
                  <a:pt x="23302" y="1"/>
                </a:moveTo>
                <a:lnTo>
                  <a:pt x="773" y="13006"/>
                </a:lnTo>
                <a:cubicBezTo>
                  <a:pt x="563" y="13127"/>
                  <a:pt x="280" y="13192"/>
                  <a:pt x="1" y="13192"/>
                </a:cubicBezTo>
                <a:lnTo>
                  <a:pt x="1" y="13192"/>
                </a:lnTo>
                <a:cubicBezTo>
                  <a:pt x="280" y="13192"/>
                  <a:pt x="563" y="13127"/>
                  <a:pt x="773" y="13006"/>
                </a:cubicBezTo>
                <a:lnTo>
                  <a:pt x="23302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2"/>
          <p:cNvSpPr/>
          <p:nvPr/>
        </p:nvSpPr>
        <p:spPr>
          <a:xfrm>
            <a:off x="1638716" y="3742037"/>
            <a:ext cx="733986" cy="521567"/>
          </a:xfrm>
          <a:custGeom>
            <a:rect b="b" l="l" r="r" t="t"/>
            <a:pathLst>
              <a:path extrusionOk="0" h="16559" w="23303">
                <a:moveTo>
                  <a:pt x="23302" y="1"/>
                </a:moveTo>
                <a:lnTo>
                  <a:pt x="1" y="13455"/>
                </a:lnTo>
                <a:lnTo>
                  <a:pt x="1" y="16558"/>
                </a:lnTo>
                <a:cubicBezTo>
                  <a:pt x="280" y="16558"/>
                  <a:pt x="563" y="16493"/>
                  <a:pt x="773" y="16372"/>
                </a:cubicBezTo>
                <a:lnTo>
                  <a:pt x="23302" y="3367"/>
                </a:lnTo>
                <a:lnTo>
                  <a:pt x="23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2"/>
          <p:cNvSpPr/>
          <p:nvPr/>
        </p:nvSpPr>
        <p:spPr>
          <a:xfrm>
            <a:off x="2556200" y="3411694"/>
            <a:ext cx="137644" cy="527489"/>
          </a:xfrm>
          <a:custGeom>
            <a:rect b="b" l="l" r="r" t="t"/>
            <a:pathLst>
              <a:path extrusionOk="0" h="16747" w="4370">
                <a:moveTo>
                  <a:pt x="4234" y="0"/>
                </a:moveTo>
                <a:lnTo>
                  <a:pt x="1" y="13850"/>
                </a:lnTo>
                <a:lnTo>
                  <a:pt x="1" y="13855"/>
                </a:lnTo>
                <a:lnTo>
                  <a:pt x="1" y="16747"/>
                </a:lnTo>
                <a:cubicBezTo>
                  <a:pt x="117" y="16661"/>
                  <a:pt x="211" y="16527"/>
                  <a:pt x="262" y="16361"/>
                </a:cubicBezTo>
                <a:lnTo>
                  <a:pt x="4113" y="3772"/>
                </a:lnTo>
                <a:cubicBezTo>
                  <a:pt x="4252" y="3296"/>
                  <a:pt x="4369" y="2517"/>
                  <a:pt x="4369" y="2028"/>
                </a:cubicBezTo>
                <a:lnTo>
                  <a:pt x="4369" y="455"/>
                </a:lnTo>
                <a:cubicBezTo>
                  <a:pt x="4369" y="283"/>
                  <a:pt x="4320" y="128"/>
                  <a:pt x="42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2"/>
          <p:cNvSpPr/>
          <p:nvPr/>
        </p:nvSpPr>
        <p:spPr>
          <a:xfrm>
            <a:off x="2556200" y="3848056"/>
            <a:ext cx="31" cy="91122"/>
          </a:xfrm>
          <a:custGeom>
            <a:rect b="b" l="l" r="r" t="t"/>
            <a:pathLst>
              <a:path extrusionOk="0" h="2893" w="1">
                <a:moveTo>
                  <a:pt x="1" y="1"/>
                </a:moveTo>
                <a:lnTo>
                  <a:pt x="1" y="2893"/>
                </a:lnTo>
                <a:lnTo>
                  <a:pt x="1" y="2893"/>
                </a:lnTo>
                <a:lnTo>
                  <a:pt x="1" y="1"/>
                </a:lnTo>
                <a:close/>
              </a:path>
            </a:pathLst>
          </a:custGeom>
          <a:solidFill>
            <a:srgbClr val="1C9F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2"/>
          <p:cNvSpPr/>
          <p:nvPr/>
        </p:nvSpPr>
        <p:spPr>
          <a:xfrm>
            <a:off x="3080221" y="1683284"/>
            <a:ext cx="239696" cy="236987"/>
          </a:xfrm>
          <a:custGeom>
            <a:rect b="b" l="l" r="r" t="t"/>
            <a:pathLst>
              <a:path extrusionOk="0" h="7524" w="7610">
                <a:moveTo>
                  <a:pt x="928" y="0"/>
                </a:moveTo>
                <a:cubicBezTo>
                  <a:pt x="625" y="0"/>
                  <a:pt x="316" y="18"/>
                  <a:pt x="0" y="55"/>
                </a:cubicBezTo>
                <a:cubicBezTo>
                  <a:pt x="420" y="1062"/>
                  <a:pt x="686" y="2241"/>
                  <a:pt x="779" y="3578"/>
                </a:cubicBezTo>
                <a:lnTo>
                  <a:pt x="7610" y="7523"/>
                </a:lnTo>
                <a:cubicBezTo>
                  <a:pt x="7368" y="4269"/>
                  <a:pt x="6079" y="1961"/>
                  <a:pt x="4117" y="820"/>
                </a:cubicBezTo>
                <a:lnTo>
                  <a:pt x="3965" y="731"/>
                </a:lnTo>
                <a:cubicBezTo>
                  <a:pt x="3074" y="250"/>
                  <a:pt x="2050" y="0"/>
                  <a:pt x="92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2"/>
          <p:cNvSpPr/>
          <p:nvPr/>
        </p:nvSpPr>
        <p:spPr>
          <a:xfrm>
            <a:off x="3080221" y="1683252"/>
            <a:ext cx="239696" cy="237019"/>
          </a:xfrm>
          <a:custGeom>
            <a:rect b="b" l="l" r="r" t="t"/>
            <a:pathLst>
              <a:path extrusionOk="0" h="7525" w="7610">
                <a:moveTo>
                  <a:pt x="934" y="0"/>
                </a:moveTo>
                <a:cubicBezTo>
                  <a:pt x="631" y="0"/>
                  <a:pt x="320" y="21"/>
                  <a:pt x="0" y="56"/>
                </a:cubicBezTo>
                <a:cubicBezTo>
                  <a:pt x="324" y="835"/>
                  <a:pt x="559" y="1714"/>
                  <a:pt x="689" y="2694"/>
                </a:cubicBezTo>
                <a:lnTo>
                  <a:pt x="1172" y="3807"/>
                </a:lnTo>
                <a:lnTo>
                  <a:pt x="1248" y="3853"/>
                </a:lnTo>
                <a:lnTo>
                  <a:pt x="1993" y="2731"/>
                </a:lnTo>
                <a:cubicBezTo>
                  <a:pt x="2066" y="2621"/>
                  <a:pt x="2190" y="2562"/>
                  <a:pt x="2314" y="2562"/>
                </a:cubicBezTo>
                <a:cubicBezTo>
                  <a:pt x="2379" y="2562"/>
                  <a:pt x="2445" y="2580"/>
                  <a:pt x="2500" y="2611"/>
                </a:cubicBezTo>
                <a:lnTo>
                  <a:pt x="4351" y="3680"/>
                </a:lnTo>
                <a:cubicBezTo>
                  <a:pt x="4523" y="3780"/>
                  <a:pt x="4589" y="4004"/>
                  <a:pt x="4503" y="4179"/>
                </a:cubicBezTo>
                <a:lnTo>
                  <a:pt x="3907" y="5387"/>
                </a:lnTo>
                <a:lnTo>
                  <a:pt x="7610" y="7524"/>
                </a:lnTo>
                <a:cubicBezTo>
                  <a:pt x="7368" y="4270"/>
                  <a:pt x="6079" y="1962"/>
                  <a:pt x="4117" y="821"/>
                </a:cubicBezTo>
                <a:lnTo>
                  <a:pt x="3965" y="732"/>
                </a:lnTo>
                <a:cubicBezTo>
                  <a:pt x="3075" y="253"/>
                  <a:pt x="2055" y="0"/>
                  <a:pt x="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2"/>
          <p:cNvSpPr/>
          <p:nvPr/>
        </p:nvSpPr>
        <p:spPr>
          <a:xfrm>
            <a:off x="3124412" y="1875700"/>
            <a:ext cx="164102" cy="114619"/>
          </a:xfrm>
          <a:custGeom>
            <a:rect b="b" l="l" r="r" t="t"/>
            <a:pathLst>
              <a:path extrusionOk="0" h="3639" w="5210">
                <a:moveTo>
                  <a:pt x="986" y="1"/>
                </a:moveTo>
                <a:lnTo>
                  <a:pt x="0" y="2442"/>
                </a:lnTo>
                <a:cubicBezTo>
                  <a:pt x="145" y="2718"/>
                  <a:pt x="1896" y="3090"/>
                  <a:pt x="1996" y="3411"/>
                </a:cubicBezTo>
                <a:cubicBezTo>
                  <a:pt x="2040" y="3553"/>
                  <a:pt x="2155" y="3638"/>
                  <a:pt x="2285" y="3638"/>
                </a:cubicBezTo>
                <a:cubicBezTo>
                  <a:pt x="2329" y="3638"/>
                  <a:pt x="2375" y="3628"/>
                  <a:pt x="2421" y="3607"/>
                </a:cubicBezTo>
                <a:lnTo>
                  <a:pt x="4979" y="2455"/>
                </a:lnTo>
                <a:cubicBezTo>
                  <a:pt x="5031" y="2432"/>
                  <a:pt x="5079" y="2423"/>
                  <a:pt x="5122" y="2423"/>
                </a:cubicBezTo>
                <a:cubicBezTo>
                  <a:pt x="5154" y="2423"/>
                  <a:pt x="5183" y="2428"/>
                  <a:pt x="5210" y="2435"/>
                </a:cubicBezTo>
                <a:lnTo>
                  <a:pt x="986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2"/>
          <p:cNvSpPr/>
          <p:nvPr/>
        </p:nvSpPr>
        <p:spPr>
          <a:xfrm>
            <a:off x="2450968" y="1687158"/>
            <a:ext cx="707780" cy="963792"/>
          </a:xfrm>
          <a:custGeom>
            <a:rect b="b" l="l" r="r" t="t"/>
            <a:pathLst>
              <a:path extrusionOk="0" h="30599" w="22471">
                <a:moveTo>
                  <a:pt x="15095" y="8609"/>
                </a:moveTo>
                <a:cubicBezTo>
                  <a:pt x="15124" y="8609"/>
                  <a:pt x="15148" y="8617"/>
                  <a:pt x="15168" y="8635"/>
                </a:cubicBezTo>
                <a:cubicBezTo>
                  <a:pt x="15764" y="9170"/>
                  <a:pt x="16089" y="10158"/>
                  <a:pt x="16089" y="11541"/>
                </a:cubicBezTo>
                <a:cubicBezTo>
                  <a:pt x="16089" y="14638"/>
                  <a:pt x="13916" y="18403"/>
                  <a:pt x="11237" y="19948"/>
                </a:cubicBezTo>
                <a:cubicBezTo>
                  <a:pt x="10422" y="20419"/>
                  <a:pt x="9701" y="20645"/>
                  <a:pt x="9093" y="20645"/>
                </a:cubicBezTo>
                <a:cubicBezTo>
                  <a:pt x="8780" y="20645"/>
                  <a:pt x="8496" y="20585"/>
                  <a:pt x="8245" y="20469"/>
                </a:cubicBezTo>
                <a:cubicBezTo>
                  <a:pt x="7399" y="20075"/>
                  <a:pt x="14056" y="8609"/>
                  <a:pt x="15095" y="8609"/>
                </a:cubicBezTo>
                <a:close/>
                <a:moveTo>
                  <a:pt x="18070" y="1"/>
                </a:moveTo>
                <a:cubicBezTo>
                  <a:pt x="17944" y="1"/>
                  <a:pt x="17820" y="61"/>
                  <a:pt x="17747" y="170"/>
                </a:cubicBezTo>
                <a:lnTo>
                  <a:pt x="15623" y="3363"/>
                </a:lnTo>
                <a:cubicBezTo>
                  <a:pt x="15515" y="3525"/>
                  <a:pt x="15273" y="3642"/>
                  <a:pt x="15078" y="3642"/>
                </a:cubicBezTo>
                <a:cubicBezTo>
                  <a:pt x="15074" y="3642"/>
                  <a:pt x="15071" y="3642"/>
                  <a:pt x="15068" y="3642"/>
                </a:cubicBezTo>
                <a:cubicBezTo>
                  <a:pt x="15022" y="3640"/>
                  <a:pt x="14977" y="3640"/>
                  <a:pt x="14931" y="3640"/>
                </a:cubicBezTo>
                <a:cubicBezTo>
                  <a:pt x="14733" y="3640"/>
                  <a:pt x="14530" y="3652"/>
                  <a:pt x="14323" y="3676"/>
                </a:cubicBezTo>
                <a:lnTo>
                  <a:pt x="14323" y="1339"/>
                </a:lnTo>
                <a:lnTo>
                  <a:pt x="12906" y="522"/>
                </a:lnTo>
                <a:cubicBezTo>
                  <a:pt x="12878" y="507"/>
                  <a:pt x="12847" y="499"/>
                  <a:pt x="12814" y="499"/>
                </a:cubicBezTo>
                <a:cubicBezTo>
                  <a:pt x="12770" y="499"/>
                  <a:pt x="12723" y="513"/>
                  <a:pt x="12672" y="543"/>
                </a:cubicBezTo>
                <a:lnTo>
                  <a:pt x="9800" y="2201"/>
                </a:lnTo>
                <a:cubicBezTo>
                  <a:pt x="9627" y="2301"/>
                  <a:pt x="9475" y="2539"/>
                  <a:pt x="9458" y="2736"/>
                </a:cubicBezTo>
                <a:lnTo>
                  <a:pt x="9168" y="5935"/>
                </a:lnTo>
                <a:cubicBezTo>
                  <a:pt x="9151" y="6132"/>
                  <a:pt x="9017" y="6397"/>
                  <a:pt x="8872" y="6531"/>
                </a:cubicBezTo>
                <a:cubicBezTo>
                  <a:pt x="8310" y="7045"/>
                  <a:pt x="7779" y="7614"/>
                  <a:pt x="7276" y="8221"/>
                </a:cubicBezTo>
                <a:cubicBezTo>
                  <a:pt x="7180" y="8334"/>
                  <a:pt x="7015" y="8404"/>
                  <a:pt x="6860" y="8404"/>
                </a:cubicBezTo>
                <a:cubicBezTo>
                  <a:pt x="6808" y="8404"/>
                  <a:pt x="6756" y="8396"/>
                  <a:pt x="6710" y="8379"/>
                </a:cubicBezTo>
                <a:lnTo>
                  <a:pt x="4865" y="7735"/>
                </a:lnTo>
                <a:cubicBezTo>
                  <a:pt x="4823" y="7720"/>
                  <a:pt x="4778" y="7713"/>
                  <a:pt x="4733" y="7713"/>
                </a:cubicBezTo>
                <a:cubicBezTo>
                  <a:pt x="4581" y="7713"/>
                  <a:pt x="4425" y="7795"/>
                  <a:pt x="4348" y="7928"/>
                </a:cubicBezTo>
                <a:lnTo>
                  <a:pt x="2234" y="11586"/>
                </a:lnTo>
                <a:cubicBezTo>
                  <a:pt x="2137" y="11759"/>
                  <a:pt x="2179" y="12004"/>
                  <a:pt x="2328" y="12131"/>
                </a:cubicBezTo>
                <a:lnTo>
                  <a:pt x="3807" y="13406"/>
                </a:lnTo>
                <a:cubicBezTo>
                  <a:pt x="3958" y="13535"/>
                  <a:pt x="4020" y="13790"/>
                  <a:pt x="3951" y="13976"/>
                </a:cubicBezTo>
                <a:cubicBezTo>
                  <a:pt x="3676" y="14714"/>
                  <a:pt x="3452" y="15462"/>
                  <a:pt x="3286" y="16204"/>
                </a:cubicBezTo>
                <a:cubicBezTo>
                  <a:pt x="3245" y="16396"/>
                  <a:pt x="3083" y="16645"/>
                  <a:pt x="2920" y="16758"/>
                </a:cubicBezTo>
                <a:lnTo>
                  <a:pt x="293" y="18607"/>
                </a:lnTo>
                <a:cubicBezTo>
                  <a:pt x="131" y="18720"/>
                  <a:pt x="0" y="18976"/>
                  <a:pt x="0" y="19172"/>
                </a:cubicBezTo>
                <a:lnTo>
                  <a:pt x="0" y="22489"/>
                </a:lnTo>
                <a:cubicBezTo>
                  <a:pt x="0" y="22592"/>
                  <a:pt x="41" y="22665"/>
                  <a:pt x="103" y="22703"/>
                </a:cubicBezTo>
                <a:lnTo>
                  <a:pt x="3428" y="24624"/>
                </a:lnTo>
                <a:lnTo>
                  <a:pt x="2217" y="27071"/>
                </a:lnTo>
                <a:cubicBezTo>
                  <a:pt x="2128" y="27247"/>
                  <a:pt x="2196" y="27471"/>
                  <a:pt x="2365" y="27571"/>
                </a:cubicBezTo>
                <a:lnTo>
                  <a:pt x="6889" y="30192"/>
                </a:lnTo>
                <a:cubicBezTo>
                  <a:pt x="6947" y="30224"/>
                  <a:pt x="7012" y="30240"/>
                  <a:pt x="7076" y="30240"/>
                </a:cubicBezTo>
                <a:cubicBezTo>
                  <a:pt x="7202" y="30240"/>
                  <a:pt x="7326" y="30181"/>
                  <a:pt x="7400" y="30071"/>
                </a:cubicBezTo>
                <a:lnTo>
                  <a:pt x="9454" y="27971"/>
                </a:lnTo>
                <a:cubicBezTo>
                  <a:pt x="9461" y="28064"/>
                  <a:pt x="9502" y="28133"/>
                  <a:pt x="9564" y="28165"/>
                </a:cubicBezTo>
                <a:lnTo>
                  <a:pt x="13775" y="30598"/>
                </a:lnTo>
                <a:lnTo>
                  <a:pt x="13888" y="27299"/>
                </a:lnTo>
                <a:cubicBezTo>
                  <a:pt x="13888" y="27299"/>
                  <a:pt x="12999" y="26150"/>
                  <a:pt x="13016" y="25951"/>
                </a:cubicBezTo>
                <a:lnTo>
                  <a:pt x="17606" y="20951"/>
                </a:lnTo>
                <a:cubicBezTo>
                  <a:pt x="17649" y="20966"/>
                  <a:pt x="17694" y="20973"/>
                  <a:pt x="17739" y="20973"/>
                </a:cubicBezTo>
                <a:cubicBezTo>
                  <a:pt x="17893" y="20973"/>
                  <a:pt x="18048" y="20892"/>
                  <a:pt x="18123" y="20762"/>
                </a:cubicBezTo>
                <a:lnTo>
                  <a:pt x="20236" y="17103"/>
                </a:lnTo>
                <a:cubicBezTo>
                  <a:pt x="20336" y="16931"/>
                  <a:pt x="20295" y="16686"/>
                  <a:pt x="20144" y="16559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367" y="5993"/>
                </a:lnTo>
                <a:lnTo>
                  <a:pt x="22367" y="5990"/>
                </a:lnTo>
                <a:cubicBezTo>
                  <a:pt x="22336" y="5972"/>
                  <a:pt x="22299" y="5961"/>
                  <a:pt x="22258" y="5961"/>
                </a:cubicBezTo>
                <a:cubicBezTo>
                  <a:pt x="22222" y="5961"/>
                  <a:pt x="22183" y="5969"/>
                  <a:pt x="22143" y="5987"/>
                </a:cubicBezTo>
                <a:lnTo>
                  <a:pt x="20257" y="1618"/>
                </a:lnTo>
                <a:cubicBezTo>
                  <a:pt x="20343" y="1442"/>
                  <a:pt x="20278" y="1218"/>
                  <a:pt x="20105" y="1118"/>
                </a:cubicBezTo>
                <a:lnTo>
                  <a:pt x="18258" y="49"/>
                </a:lnTo>
                <a:cubicBezTo>
                  <a:pt x="18199" y="17"/>
                  <a:pt x="18134" y="1"/>
                  <a:pt x="1807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2"/>
          <p:cNvSpPr/>
          <p:nvPr/>
        </p:nvSpPr>
        <p:spPr>
          <a:xfrm>
            <a:off x="2938168" y="1687189"/>
            <a:ext cx="242184" cy="205175"/>
          </a:xfrm>
          <a:custGeom>
            <a:rect b="b" l="l" r="r" t="t"/>
            <a:pathLst>
              <a:path extrusionOk="0" h="6514" w="7689">
                <a:moveTo>
                  <a:pt x="2599" y="1"/>
                </a:moveTo>
                <a:cubicBezTo>
                  <a:pt x="2475" y="1"/>
                  <a:pt x="2352" y="61"/>
                  <a:pt x="2279" y="169"/>
                </a:cubicBezTo>
                <a:lnTo>
                  <a:pt x="155" y="3362"/>
                </a:lnTo>
                <a:cubicBezTo>
                  <a:pt x="117" y="3421"/>
                  <a:pt x="62" y="3469"/>
                  <a:pt x="0" y="3510"/>
                </a:cubicBezTo>
                <a:lnTo>
                  <a:pt x="3030" y="5262"/>
                </a:lnTo>
                <a:lnTo>
                  <a:pt x="5196" y="6513"/>
                </a:lnTo>
                <a:lnTo>
                  <a:pt x="7031" y="4396"/>
                </a:lnTo>
                <a:lnTo>
                  <a:pt x="7602" y="3241"/>
                </a:lnTo>
                <a:cubicBezTo>
                  <a:pt x="7689" y="3061"/>
                  <a:pt x="7620" y="2838"/>
                  <a:pt x="7451" y="2741"/>
                </a:cubicBezTo>
                <a:lnTo>
                  <a:pt x="4637" y="1117"/>
                </a:lnTo>
                <a:lnTo>
                  <a:pt x="2782" y="48"/>
                </a:lnTo>
                <a:cubicBezTo>
                  <a:pt x="2725" y="16"/>
                  <a:pt x="2661" y="1"/>
                  <a:pt x="2599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2"/>
          <p:cNvSpPr/>
          <p:nvPr/>
        </p:nvSpPr>
        <p:spPr>
          <a:xfrm>
            <a:off x="2454559" y="2208594"/>
            <a:ext cx="248799" cy="151723"/>
          </a:xfrm>
          <a:custGeom>
            <a:rect b="b" l="l" r="r" t="t"/>
            <a:pathLst>
              <a:path extrusionOk="0" h="4817" w="7899">
                <a:moveTo>
                  <a:pt x="3000" y="0"/>
                </a:moveTo>
                <a:cubicBezTo>
                  <a:pt x="2941" y="83"/>
                  <a:pt x="2872" y="155"/>
                  <a:pt x="2806" y="203"/>
                </a:cubicBezTo>
                <a:lnTo>
                  <a:pt x="179" y="2052"/>
                </a:lnTo>
                <a:cubicBezTo>
                  <a:pt x="110" y="2100"/>
                  <a:pt x="52" y="2179"/>
                  <a:pt x="0" y="2262"/>
                </a:cubicBezTo>
                <a:lnTo>
                  <a:pt x="4413" y="4816"/>
                </a:lnTo>
                <a:lnTo>
                  <a:pt x="7899" y="2834"/>
                </a:lnTo>
                <a:lnTo>
                  <a:pt x="300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2"/>
          <p:cNvSpPr/>
          <p:nvPr/>
        </p:nvSpPr>
        <p:spPr>
          <a:xfrm>
            <a:off x="2519380" y="1930222"/>
            <a:ext cx="237302" cy="215065"/>
          </a:xfrm>
          <a:custGeom>
            <a:rect b="b" l="l" r="r" t="t"/>
            <a:pathLst>
              <a:path extrusionOk="0" h="6828" w="7534">
                <a:moveTo>
                  <a:pt x="2521" y="0"/>
                </a:moveTo>
                <a:cubicBezTo>
                  <a:pt x="2383" y="14"/>
                  <a:pt x="2245" y="90"/>
                  <a:pt x="2176" y="211"/>
                </a:cubicBezTo>
                <a:lnTo>
                  <a:pt x="62" y="3869"/>
                </a:lnTo>
                <a:cubicBezTo>
                  <a:pt x="14" y="3956"/>
                  <a:pt x="0" y="4055"/>
                  <a:pt x="18" y="4152"/>
                </a:cubicBezTo>
                <a:lnTo>
                  <a:pt x="4641" y="6827"/>
                </a:lnTo>
                <a:lnTo>
                  <a:pt x="7534" y="2917"/>
                </a:lnTo>
                <a:lnTo>
                  <a:pt x="252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2"/>
          <p:cNvSpPr/>
          <p:nvPr/>
        </p:nvSpPr>
        <p:spPr>
          <a:xfrm>
            <a:off x="2750255" y="1702938"/>
            <a:ext cx="240168" cy="157078"/>
          </a:xfrm>
          <a:custGeom>
            <a:rect b="b" l="l" r="r" t="t"/>
            <a:pathLst>
              <a:path extrusionOk="0" h="4987" w="7625">
                <a:moveTo>
                  <a:pt x="3315" y="0"/>
                </a:moveTo>
                <a:cubicBezTo>
                  <a:pt x="3269" y="0"/>
                  <a:pt x="3221" y="13"/>
                  <a:pt x="3170" y="42"/>
                </a:cubicBezTo>
                <a:lnTo>
                  <a:pt x="298" y="1700"/>
                </a:lnTo>
                <a:cubicBezTo>
                  <a:pt x="177" y="1769"/>
                  <a:pt x="62" y="1910"/>
                  <a:pt x="0" y="2058"/>
                </a:cubicBezTo>
                <a:lnTo>
                  <a:pt x="5069" y="4986"/>
                </a:lnTo>
                <a:lnTo>
                  <a:pt x="7624" y="3510"/>
                </a:lnTo>
                <a:lnTo>
                  <a:pt x="7624" y="2458"/>
                </a:lnTo>
                <a:lnTo>
                  <a:pt x="6731" y="1941"/>
                </a:lnTo>
                <a:lnTo>
                  <a:pt x="4821" y="838"/>
                </a:lnTo>
                <a:lnTo>
                  <a:pt x="4787" y="817"/>
                </a:lnTo>
                <a:lnTo>
                  <a:pt x="3401" y="21"/>
                </a:lnTo>
                <a:cubicBezTo>
                  <a:pt x="3377" y="7"/>
                  <a:pt x="3349" y="0"/>
                  <a:pt x="3315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2"/>
          <p:cNvSpPr/>
          <p:nvPr/>
        </p:nvSpPr>
        <p:spPr>
          <a:xfrm>
            <a:off x="2583981" y="1763948"/>
            <a:ext cx="707812" cy="903632"/>
          </a:xfrm>
          <a:custGeom>
            <a:rect b="b" l="l" r="r" t="t"/>
            <a:pathLst>
              <a:path extrusionOk="0" h="28689" w="22472">
                <a:moveTo>
                  <a:pt x="13404" y="8076"/>
                </a:moveTo>
                <a:cubicBezTo>
                  <a:pt x="14996" y="8076"/>
                  <a:pt x="16089" y="9344"/>
                  <a:pt x="16089" y="11541"/>
                </a:cubicBezTo>
                <a:cubicBezTo>
                  <a:pt x="16089" y="14638"/>
                  <a:pt x="13917" y="18403"/>
                  <a:pt x="11238" y="19947"/>
                </a:cubicBezTo>
                <a:cubicBezTo>
                  <a:pt x="10458" y="20397"/>
                  <a:pt x="9721" y="20610"/>
                  <a:pt x="9068" y="20610"/>
                </a:cubicBezTo>
                <a:cubicBezTo>
                  <a:pt x="7476" y="20610"/>
                  <a:pt x="6383" y="19342"/>
                  <a:pt x="6383" y="17148"/>
                </a:cubicBezTo>
                <a:cubicBezTo>
                  <a:pt x="6383" y="14051"/>
                  <a:pt x="8556" y="10286"/>
                  <a:pt x="11238" y="8738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9" y="1"/>
                </a:moveTo>
                <a:cubicBezTo>
                  <a:pt x="17944" y="1"/>
                  <a:pt x="17820" y="60"/>
                  <a:pt x="17748" y="169"/>
                </a:cubicBezTo>
                <a:lnTo>
                  <a:pt x="15623" y="3363"/>
                </a:lnTo>
                <a:cubicBezTo>
                  <a:pt x="15515" y="3526"/>
                  <a:pt x="15272" y="3642"/>
                  <a:pt x="15073" y="3642"/>
                </a:cubicBezTo>
                <a:cubicBezTo>
                  <a:pt x="15070" y="3642"/>
                  <a:pt x="15068" y="3642"/>
                  <a:pt x="15065" y="3642"/>
                </a:cubicBezTo>
                <a:cubicBezTo>
                  <a:pt x="15015" y="3640"/>
                  <a:pt x="14965" y="3639"/>
                  <a:pt x="14914" y="3639"/>
                </a:cubicBezTo>
                <a:cubicBezTo>
                  <a:pt x="14522" y="3639"/>
                  <a:pt x="14110" y="3685"/>
                  <a:pt x="13683" y="3780"/>
                </a:cubicBezTo>
                <a:cubicBezTo>
                  <a:pt x="13655" y="3786"/>
                  <a:pt x="13628" y="3789"/>
                  <a:pt x="13602" y="3789"/>
                </a:cubicBezTo>
                <a:cubicBezTo>
                  <a:pt x="13444" y="3789"/>
                  <a:pt x="13317" y="3679"/>
                  <a:pt x="13300" y="3511"/>
                </a:cubicBezTo>
                <a:lnTo>
                  <a:pt x="13021" y="718"/>
                </a:lnTo>
                <a:cubicBezTo>
                  <a:pt x="13006" y="579"/>
                  <a:pt x="12924" y="499"/>
                  <a:pt x="12817" y="499"/>
                </a:cubicBezTo>
                <a:cubicBezTo>
                  <a:pt x="12772" y="499"/>
                  <a:pt x="12723" y="513"/>
                  <a:pt x="12672" y="542"/>
                </a:cubicBezTo>
                <a:lnTo>
                  <a:pt x="9800" y="2201"/>
                </a:lnTo>
                <a:cubicBezTo>
                  <a:pt x="9628" y="2300"/>
                  <a:pt x="9476" y="2538"/>
                  <a:pt x="9458" y="2739"/>
                </a:cubicBezTo>
                <a:lnTo>
                  <a:pt x="9169" y="5935"/>
                </a:lnTo>
                <a:cubicBezTo>
                  <a:pt x="9152" y="6132"/>
                  <a:pt x="9017" y="6396"/>
                  <a:pt x="8873" y="6531"/>
                </a:cubicBezTo>
                <a:cubicBezTo>
                  <a:pt x="8311" y="7045"/>
                  <a:pt x="7779" y="7614"/>
                  <a:pt x="7276" y="8221"/>
                </a:cubicBezTo>
                <a:cubicBezTo>
                  <a:pt x="7181" y="8334"/>
                  <a:pt x="7016" y="8403"/>
                  <a:pt x="6861" y="8403"/>
                </a:cubicBezTo>
                <a:cubicBezTo>
                  <a:pt x="6809" y="8403"/>
                  <a:pt x="6758" y="8396"/>
                  <a:pt x="6711" y="8379"/>
                </a:cubicBezTo>
                <a:lnTo>
                  <a:pt x="4866" y="7734"/>
                </a:lnTo>
                <a:cubicBezTo>
                  <a:pt x="4823" y="7720"/>
                  <a:pt x="4779" y="7713"/>
                  <a:pt x="4734" y="7713"/>
                </a:cubicBezTo>
                <a:cubicBezTo>
                  <a:pt x="4581" y="7713"/>
                  <a:pt x="4426" y="7794"/>
                  <a:pt x="4348" y="7927"/>
                </a:cubicBezTo>
                <a:lnTo>
                  <a:pt x="2235" y="11586"/>
                </a:lnTo>
                <a:cubicBezTo>
                  <a:pt x="2139" y="11759"/>
                  <a:pt x="2180" y="12003"/>
                  <a:pt x="2328" y="12131"/>
                </a:cubicBezTo>
                <a:lnTo>
                  <a:pt x="3807" y="13406"/>
                </a:lnTo>
                <a:cubicBezTo>
                  <a:pt x="3960" y="13534"/>
                  <a:pt x="4022" y="13789"/>
                  <a:pt x="3952" y="13976"/>
                </a:cubicBezTo>
                <a:cubicBezTo>
                  <a:pt x="3677" y="14713"/>
                  <a:pt x="3452" y="15462"/>
                  <a:pt x="3287" y="16203"/>
                </a:cubicBezTo>
                <a:cubicBezTo>
                  <a:pt x="3245" y="16396"/>
                  <a:pt x="3080" y="16644"/>
                  <a:pt x="2921" y="16758"/>
                </a:cubicBezTo>
                <a:lnTo>
                  <a:pt x="294" y="18607"/>
                </a:lnTo>
                <a:cubicBezTo>
                  <a:pt x="132" y="18720"/>
                  <a:pt x="1" y="18975"/>
                  <a:pt x="1" y="19172"/>
                </a:cubicBezTo>
                <a:lnTo>
                  <a:pt x="1" y="22488"/>
                </a:lnTo>
                <a:cubicBezTo>
                  <a:pt x="1" y="22641"/>
                  <a:pt x="86" y="22731"/>
                  <a:pt x="206" y="22731"/>
                </a:cubicBezTo>
                <a:cubicBezTo>
                  <a:pt x="244" y="22731"/>
                  <a:pt x="285" y="22722"/>
                  <a:pt x="328" y="22703"/>
                </a:cubicBezTo>
                <a:lnTo>
                  <a:pt x="2887" y="21548"/>
                </a:lnTo>
                <a:cubicBezTo>
                  <a:pt x="2931" y="21528"/>
                  <a:pt x="2976" y="21518"/>
                  <a:pt x="3020" y="21518"/>
                </a:cubicBezTo>
                <a:cubicBezTo>
                  <a:pt x="3150" y="21518"/>
                  <a:pt x="3267" y="21604"/>
                  <a:pt x="3311" y="21744"/>
                </a:cubicBezTo>
                <a:cubicBezTo>
                  <a:pt x="3459" y="22216"/>
                  <a:pt x="3653" y="22637"/>
                  <a:pt x="3883" y="23013"/>
                </a:cubicBezTo>
                <a:cubicBezTo>
                  <a:pt x="3987" y="23182"/>
                  <a:pt x="4008" y="23454"/>
                  <a:pt x="3921" y="23634"/>
                </a:cubicBezTo>
                <a:lnTo>
                  <a:pt x="2214" y="27071"/>
                </a:lnTo>
                <a:cubicBezTo>
                  <a:pt x="2128" y="27247"/>
                  <a:pt x="2197" y="27471"/>
                  <a:pt x="2367" y="27571"/>
                </a:cubicBezTo>
                <a:lnTo>
                  <a:pt x="4218" y="28640"/>
                </a:lnTo>
                <a:cubicBezTo>
                  <a:pt x="4276" y="28673"/>
                  <a:pt x="4341" y="28688"/>
                  <a:pt x="4405" y="28688"/>
                </a:cubicBezTo>
                <a:cubicBezTo>
                  <a:pt x="4530" y="28688"/>
                  <a:pt x="4654" y="28629"/>
                  <a:pt x="4725" y="28519"/>
                </a:cubicBezTo>
                <a:lnTo>
                  <a:pt x="6852" y="25323"/>
                </a:lnTo>
                <a:cubicBezTo>
                  <a:pt x="6958" y="25163"/>
                  <a:pt x="7201" y="25047"/>
                  <a:pt x="7399" y="25047"/>
                </a:cubicBezTo>
                <a:cubicBezTo>
                  <a:pt x="7401" y="25047"/>
                  <a:pt x="7404" y="25047"/>
                  <a:pt x="7407" y="25047"/>
                </a:cubicBezTo>
                <a:cubicBezTo>
                  <a:pt x="7456" y="25049"/>
                  <a:pt x="7506" y="25050"/>
                  <a:pt x="7556" y="25050"/>
                </a:cubicBezTo>
                <a:cubicBezTo>
                  <a:pt x="7949" y="25050"/>
                  <a:pt x="8362" y="25001"/>
                  <a:pt x="8790" y="24909"/>
                </a:cubicBezTo>
                <a:cubicBezTo>
                  <a:pt x="8817" y="24903"/>
                  <a:pt x="8845" y="24899"/>
                  <a:pt x="8871" y="24899"/>
                </a:cubicBezTo>
                <a:cubicBezTo>
                  <a:pt x="9029" y="24899"/>
                  <a:pt x="9158" y="25010"/>
                  <a:pt x="9173" y="25178"/>
                </a:cubicBezTo>
                <a:lnTo>
                  <a:pt x="9455" y="27971"/>
                </a:lnTo>
                <a:cubicBezTo>
                  <a:pt x="9467" y="28110"/>
                  <a:pt x="9549" y="28190"/>
                  <a:pt x="9656" y="28190"/>
                </a:cubicBezTo>
                <a:cubicBezTo>
                  <a:pt x="9700" y="28190"/>
                  <a:pt x="9750" y="28176"/>
                  <a:pt x="9800" y="28147"/>
                </a:cubicBezTo>
                <a:lnTo>
                  <a:pt x="12672" y="26489"/>
                </a:lnTo>
                <a:cubicBezTo>
                  <a:pt x="12845" y="26389"/>
                  <a:pt x="13000" y="26147"/>
                  <a:pt x="13017" y="25951"/>
                </a:cubicBezTo>
                <a:lnTo>
                  <a:pt x="13303" y="22754"/>
                </a:lnTo>
                <a:cubicBezTo>
                  <a:pt x="13320" y="22558"/>
                  <a:pt x="13459" y="22292"/>
                  <a:pt x="13603" y="22157"/>
                </a:cubicBezTo>
                <a:cubicBezTo>
                  <a:pt x="14162" y="21644"/>
                  <a:pt x="14697" y="21075"/>
                  <a:pt x="15200" y="20468"/>
                </a:cubicBezTo>
                <a:cubicBezTo>
                  <a:pt x="15293" y="20354"/>
                  <a:pt x="15457" y="20285"/>
                  <a:pt x="15612" y="20285"/>
                </a:cubicBezTo>
                <a:cubicBezTo>
                  <a:pt x="15664" y="20285"/>
                  <a:pt x="15715" y="20293"/>
                  <a:pt x="15762" y="20310"/>
                </a:cubicBezTo>
                <a:lnTo>
                  <a:pt x="17606" y="20951"/>
                </a:lnTo>
                <a:cubicBezTo>
                  <a:pt x="17649" y="20966"/>
                  <a:pt x="17693" y="20973"/>
                  <a:pt x="17739" y="20973"/>
                </a:cubicBezTo>
                <a:cubicBezTo>
                  <a:pt x="17892" y="20973"/>
                  <a:pt x="18049" y="20892"/>
                  <a:pt x="18123" y="20761"/>
                </a:cubicBezTo>
                <a:lnTo>
                  <a:pt x="20237" y="17103"/>
                </a:lnTo>
                <a:cubicBezTo>
                  <a:pt x="20337" y="16931"/>
                  <a:pt x="20296" y="16686"/>
                  <a:pt x="20144" y="16558"/>
                </a:cubicBezTo>
                <a:lnTo>
                  <a:pt x="18665" y="15282"/>
                </a:lnTo>
                <a:cubicBezTo>
                  <a:pt x="18516" y="15152"/>
                  <a:pt x="18451" y="14899"/>
                  <a:pt x="18520" y="14713"/>
                </a:cubicBezTo>
                <a:cubicBezTo>
                  <a:pt x="18796" y="13972"/>
                  <a:pt x="19020" y="13228"/>
                  <a:pt x="19186" y="12486"/>
                </a:cubicBezTo>
                <a:cubicBezTo>
                  <a:pt x="19231" y="12293"/>
                  <a:pt x="19393" y="12044"/>
                  <a:pt x="19554" y="11928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471" y="6200"/>
                </a:lnTo>
                <a:cubicBezTo>
                  <a:pt x="22471" y="6048"/>
                  <a:pt x="22388" y="5958"/>
                  <a:pt x="22268" y="5958"/>
                </a:cubicBezTo>
                <a:cubicBezTo>
                  <a:pt x="22230" y="5958"/>
                  <a:pt x="22188" y="5968"/>
                  <a:pt x="22144" y="5987"/>
                </a:cubicBezTo>
                <a:lnTo>
                  <a:pt x="19589" y="7141"/>
                </a:lnTo>
                <a:cubicBezTo>
                  <a:pt x="19544" y="7161"/>
                  <a:pt x="19498" y="7170"/>
                  <a:pt x="19454" y="7170"/>
                </a:cubicBezTo>
                <a:cubicBezTo>
                  <a:pt x="19322" y="7170"/>
                  <a:pt x="19205" y="7084"/>
                  <a:pt x="19161" y="6942"/>
                </a:cubicBezTo>
                <a:cubicBezTo>
                  <a:pt x="19013" y="6473"/>
                  <a:pt x="18820" y="6049"/>
                  <a:pt x="18593" y="5676"/>
                </a:cubicBezTo>
                <a:cubicBezTo>
                  <a:pt x="18489" y="5507"/>
                  <a:pt x="18465" y="5231"/>
                  <a:pt x="18551" y="5056"/>
                </a:cubicBezTo>
                <a:lnTo>
                  <a:pt x="20258" y="1617"/>
                </a:lnTo>
                <a:cubicBezTo>
                  <a:pt x="20344" y="1442"/>
                  <a:pt x="20278" y="1218"/>
                  <a:pt x="20106" y="1118"/>
                </a:cubicBezTo>
                <a:lnTo>
                  <a:pt x="18255" y="49"/>
                </a:lnTo>
                <a:cubicBezTo>
                  <a:pt x="18197" y="16"/>
                  <a:pt x="18133" y="1"/>
                  <a:pt x="1806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2"/>
          <p:cNvSpPr/>
          <p:nvPr/>
        </p:nvSpPr>
        <p:spPr>
          <a:xfrm>
            <a:off x="2805785" y="2074983"/>
            <a:ext cx="208954" cy="269493"/>
          </a:xfrm>
          <a:custGeom>
            <a:rect b="b" l="l" r="r" t="t"/>
            <a:pathLst>
              <a:path extrusionOk="0" h="8556" w="6634">
                <a:moveTo>
                  <a:pt x="4537" y="1"/>
                </a:moveTo>
                <a:cubicBezTo>
                  <a:pt x="4115" y="1"/>
                  <a:pt x="3640" y="137"/>
                  <a:pt x="3137" y="428"/>
                </a:cubicBezTo>
                <a:cubicBezTo>
                  <a:pt x="1407" y="1429"/>
                  <a:pt x="0" y="3859"/>
                  <a:pt x="0" y="5859"/>
                </a:cubicBezTo>
                <a:cubicBezTo>
                  <a:pt x="0" y="6859"/>
                  <a:pt x="352" y="7559"/>
                  <a:pt x="917" y="7890"/>
                </a:cubicBezTo>
                <a:lnTo>
                  <a:pt x="920" y="7890"/>
                </a:lnTo>
                <a:lnTo>
                  <a:pt x="2082" y="8555"/>
                </a:lnTo>
                <a:lnTo>
                  <a:pt x="2358" y="8090"/>
                </a:lnTo>
                <a:cubicBezTo>
                  <a:pt x="2644" y="8024"/>
                  <a:pt x="2944" y="7921"/>
                  <a:pt x="3258" y="7738"/>
                </a:cubicBezTo>
                <a:cubicBezTo>
                  <a:pt x="4989" y="6738"/>
                  <a:pt x="6396" y="4308"/>
                  <a:pt x="6396" y="2307"/>
                </a:cubicBezTo>
                <a:cubicBezTo>
                  <a:pt x="6396" y="2011"/>
                  <a:pt x="6355" y="1749"/>
                  <a:pt x="6296" y="1504"/>
                </a:cubicBezTo>
                <a:lnTo>
                  <a:pt x="6633" y="945"/>
                </a:lnTo>
                <a:lnTo>
                  <a:pt x="5358" y="208"/>
                </a:lnTo>
                <a:lnTo>
                  <a:pt x="5354" y="208"/>
                </a:lnTo>
                <a:lnTo>
                  <a:pt x="5344" y="201"/>
                </a:lnTo>
                <a:lnTo>
                  <a:pt x="5341" y="201"/>
                </a:lnTo>
                <a:cubicBezTo>
                  <a:pt x="5106" y="69"/>
                  <a:pt x="4835" y="1"/>
                  <a:pt x="453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2"/>
          <p:cNvSpPr/>
          <p:nvPr/>
        </p:nvSpPr>
        <p:spPr>
          <a:xfrm>
            <a:off x="2834637" y="2323465"/>
            <a:ext cx="53672" cy="21009"/>
          </a:xfrm>
          <a:custGeom>
            <a:rect b="b" l="l" r="r" t="t"/>
            <a:pathLst>
              <a:path extrusionOk="0" h="667" w="1704">
                <a:moveTo>
                  <a:pt x="1704" y="132"/>
                </a:moveTo>
                <a:cubicBezTo>
                  <a:pt x="1615" y="160"/>
                  <a:pt x="1529" y="181"/>
                  <a:pt x="1442" y="201"/>
                </a:cubicBezTo>
                <a:lnTo>
                  <a:pt x="1166" y="666"/>
                </a:lnTo>
                <a:lnTo>
                  <a:pt x="1166" y="666"/>
                </a:lnTo>
                <a:lnTo>
                  <a:pt x="1442" y="201"/>
                </a:lnTo>
                <a:cubicBezTo>
                  <a:pt x="1529" y="181"/>
                  <a:pt x="1615" y="160"/>
                  <a:pt x="1704" y="132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2"/>
          <p:cNvSpPr/>
          <p:nvPr/>
        </p:nvSpPr>
        <p:spPr>
          <a:xfrm>
            <a:off x="2805785" y="2155679"/>
            <a:ext cx="176166" cy="188796"/>
          </a:xfrm>
          <a:custGeom>
            <a:rect b="b" l="l" r="r" t="t"/>
            <a:pathLst>
              <a:path extrusionOk="0" h="5994" w="5593">
                <a:moveTo>
                  <a:pt x="1044" y="0"/>
                </a:moveTo>
                <a:cubicBezTo>
                  <a:pt x="403" y="1031"/>
                  <a:pt x="0" y="2228"/>
                  <a:pt x="0" y="3297"/>
                </a:cubicBezTo>
                <a:cubicBezTo>
                  <a:pt x="0" y="4297"/>
                  <a:pt x="352" y="4997"/>
                  <a:pt x="917" y="5328"/>
                </a:cubicBezTo>
                <a:lnTo>
                  <a:pt x="920" y="5328"/>
                </a:lnTo>
                <a:lnTo>
                  <a:pt x="2082" y="5993"/>
                </a:lnTo>
                <a:lnTo>
                  <a:pt x="2358" y="5528"/>
                </a:lnTo>
                <a:cubicBezTo>
                  <a:pt x="2445" y="5508"/>
                  <a:pt x="2531" y="5487"/>
                  <a:pt x="2620" y="5459"/>
                </a:cubicBezTo>
                <a:cubicBezTo>
                  <a:pt x="2827" y="5393"/>
                  <a:pt x="3037" y="5304"/>
                  <a:pt x="3258" y="5176"/>
                </a:cubicBezTo>
                <a:cubicBezTo>
                  <a:pt x="4186" y="4642"/>
                  <a:pt x="5020" y="3697"/>
                  <a:pt x="5592" y="2624"/>
                </a:cubicBezTo>
                <a:lnTo>
                  <a:pt x="10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2"/>
          <p:cNvSpPr/>
          <p:nvPr/>
        </p:nvSpPr>
        <p:spPr>
          <a:xfrm>
            <a:off x="2906765" y="2076621"/>
            <a:ext cx="27277" cy="10552"/>
          </a:xfrm>
          <a:custGeom>
            <a:rect b="b" l="l" r="r" t="t"/>
            <a:pathLst>
              <a:path extrusionOk="0" h="335" w="866">
                <a:moveTo>
                  <a:pt x="862" y="0"/>
                </a:moveTo>
                <a:cubicBezTo>
                  <a:pt x="587" y="59"/>
                  <a:pt x="300" y="169"/>
                  <a:pt x="1" y="335"/>
                </a:cubicBezTo>
                <a:cubicBezTo>
                  <a:pt x="300" y="169"/>
                  <a:pt x="587" y="59"/>
                  <a:pt x="862" y="0"/>
                </a:cubicBezTo>
                <a:close/>
                <a:moveTo>
                  <a:pt x="865" y="0"/>
                </a:moveTo>
                <a:lnTo>
                  <a:pt x="8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2"/>
          <p:cNvSpPr/>
          <p:nvPr/>
        </p:nvSpPr>
        <p:spPr>
          <a:xfrm>
            <a:off x="2973981" y="2081283"/>
            <a:ext cx="40758" cy="31403"/>
          </a:xfrm>
          <a:custGeom>
            <a:rect b="b" l="l" r="r" t="t"/>
            <a:pathLst>
              <a:path extrusionOk="0" h="997" w="1294">
                <a:moveTo>
                  <a:pt x="18" y="8"/>
                </a:moveTo>
                <a:lnTo>
                  <a:pt x="14" y="8"/>
                </a:lnTo>
                <a:lnTo>
                  <a:pt x="18" y="8"/>
                </a:lnTo>
                <a:lnTo>
                  <a:pt x="1293" y="745"/>
                </a:lnTo>
                <a:lnTo>
                  <a:pt x="1142" y="997"/>
                </a:lnTo>
                <a:lnTo>
                  <a:pt x="1293" y="745"/>
                </a:lnTo>
                <a:lnTo>
                  <a:pt x="18" y="8"/>
                </a:lnTo>
                <a:close/>
                <a:moveTo>
                  <a:pt x="4" y="1"/>
                </a:moveTo>
                <a:lnTo>
                  <a:pt x="1" y="1"/>
                </a:lnTo>
                <a:lnTo>
                  <a:pt x="1" y="1"/>
                </a:lnTo>
                <a:lnTo>
                  <a:pt x="4" y="1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2"/>
          <p:cNvSpPr/>
          <p:nvPr/>
        </p:nvSpPr>
        <p:spPr>
          <a:xfrm>
            <a:off x="2848117" y="2088559"/>
            <a:ext cx="56192" cy="53042"/>
          </a:xfrm>
          <a:custGeom>
            <a:rect b="b" l="l" r="r" t="t"/>
            <a:pathLst>
              <a:path extrusionOk="0" h="1684" w="1784">
                <a:moveTo>
                  <a:pt x="1783" y="0"/>
                </a:moveTo>
                <a:cubicBezTo>
                  <a:pt x="1121" y="387"/>
                  <a:pt x="504" y="984"/>
                  <a:pt x="1" y="1684"/>
                </a:cubicBezTo>
                <a:cubicBezTo>
                  <a:pt x="504" y="984"/>
                  <a:pt x="1121" y="387"/>
                  <a:pt x="1783" y="0"/>
                </a:cubicBezTo>
                <a:close/>
                <a:moveTo>
                  <a:pt x="1783" y="0"/>
                </a:moveTo>
                <a:lnTo>
                  <a:pt x="17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2"/>
          <p:cNvSpPr/>
          <p:nvPr/>
        </p:nvSpPr>
        <p:spPr>
          <a:xfrm>
            <a:off x="2990580" y="2147710"/>
            <a:ext cx="16662" cy="72948"/>
          </a:xfrm>
          <a:custGeom>
            <a:rect b="b" l="l" r="r" t="t"/>
            <a:pathLst>
              <a:path extrusionOk="0" h="2316" w="529">
                <a:moveTo>
                  <a:pt x="529" y="1"/>
                </a:moveTo>
                <a:lnTo>
                  <a:pt x="529" y="1"/>
                </a:lnTo>
                <a:cubicBezTo>
                  <a:pt x="529" y="745"/>
                  <a:pt x="332" y="1548"/>
                  <a:pt x="1" y="2316"/>
                </a:cubicBezTo>
                <a:cubicBezTo>
                  <a:pt x="335" y="1548"/>
                  <a:pt x="529" y="745"/>
                  <a:pt x="529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2"/>
          <p:cNvSpPr/>
          <p:nvPr/>
        </p:nvSpPr>
        <p:spPr>
          <a:xfrm>
            <a:off x="2838668" y="2075015"/>
            <a:ext cx="176071" cy="163346"/>
          </a:xfrm>
          <a:custGeom>
            <a:rect b="b" l="l" r="r" t="t"/>
            <a:pathLst>
              <a:path extrusionOk="0" h="5186" w="5590">
                <a:moveTo>
                  <a:pt x="3490" y="0"/>
                </a:moveTo>
                <a:cubicBezTo>
                  <a:pt x="3342" y="0"/>
                  <a:pt x="3186" y="17"/>
                  <a:pt x="3027" y="51"/>
                </a:cubicBezTo>
                <a:lnTo>
                  <a:pt x="3024" y="51"/>
                </a:lnTo>
                <a:cubicBezTo>
                  <a:pt x="2749" y="110"/>
                  <a:pt x="2462" y="220"/>
                  <a:pt x="2163" y="386"/>
                </a:cubicBezTo>
                <a:cubicBezTo>
                  <a:pt x="2138" y="400"/>
                  <a:pt x="2117" y="414"/>
                  <a:pt x="2093" y="427"/>
                </a:cubicBezTo>
                <a:cubicBezTo>
                  <a:pt x="2090" y="427"/>
                  <a:pt x="2087" y="430"/>
                  <a:pt x="2083" y="430"/>
                </a:cubicBezTo>
                <a:cubicBezTo>
                  <a:pt x="1421" y="817"/>
                  <a:pt x="804" y="1414"/>
                  <a:pt x="301" y="2114"/>
                </a:cubicBezTo>
                <a:cubicBezTo>
                  <a:pt x="193" y="2258"/>
                  <a:pt x="94" y="2407"/>
                  <a:pt x="0" y="2561"/>
                </a:cubicBezTo>
                <a:lnTo>
                  <a:pt x="4548" y="5185"/>
                </a:lnTo>
                <a:cubicBezTo>
                  <a:pt x="4649" y="5003"/>
                  <a:pt x="4741" y="4813"/>
                  <a:pt x="4824" y="4624"/>
                </a:cubicBezTo>
                <a:cubicBezTo>
                  <a:pt x="5155" y="3855"/>
                  <a:pt x="5352" y="3051"/>
                  <a:pt x="5352" y="2306"/>
                </a:cubicBezTo>
                <a:cubicBezTo>
                  <a:pt x="5352" y="2023"/>
                  <a:pt x="5317" y="1775"/>
                  <a:pt x="5262" y="1544"/>
                </a:cubicBezTo>
                <a:cubicBezTo>
                  <a:pt x="5258" y="1531"/>
                  <a:pt x="5255" y="1517"/>
                  <a:pt x="5252" y="1503"/>
                </a:cubicBezTo>
                <a:lnTo>
                  <a:pt x="5438" y="1196"/>
                </a:lnTo>
                <a:lnTo>
                  <a:pt x="5589" y="944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297" y="200"/>
                </a:lnTo>
                <a:lnTo>
                  <a:pt x="4297" y="203"/>
                </a:lnTo>
                <a:cubicBezTo>
                  <a:pt x="4062" y="69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2"/>
          <p:cNvSpPr/>
          <p:nvPr/>
        </p:nvSpPr>
        <p:spPr>
          <a:xfrm>
            <a:off x="2843991" y="2096811"/>
            <a:ext cx="197710" cy="255161"/>
          </a:xfrm>
          <a:custGeom>
            <a:rect b="b" l="l" r="r" t="t"/>
            <a:pathLst>
              <a:path extrusionOk="0" h="8101" w="6277">
                <a:moveTo>
                  <a:pt x="4539" y="0"/>
                </a:moveTo>
                <a:cubicBezTo>
                  <a:pt x="4117" y="0"/>
                  <a:pt x="3641" y="138"/>
                  <a:pt x="3138" y="429"/>
                </a:cubicBezTo>
                <a:cubicBezTo>
                  <a:pt x="1404" y="1428"/>
                  <a:pt x="0" y="3863"/>
                  <a:pt x="0" y="5862"/>
                </a:cubicBezTo>
                <a:cubicBezTo>
                  <a:pt x="0" y="7281"/>
                  <a:pt x="706" y="8101"/>
                  <a:pt x="1736" y="8101"/>
                </a:cubicBezTo>
                <a:cubicBezTo>
                  <a:pt x="2158" y="8101"/>
                  <a:pt x="2634" y="7963"/>
                  <a:pt x="3138" y="7673"/>
                </a:cubicBezTo>
                <a:cubicBezTo>
                  <a:pt x="4869" y="6673"/>
                  <a:pt x="6276" y="4242"/>
                  <a:pt x="6276" y="2242"/>
                </a:cubicBezTo>
                <a:cubicBezTo>
                  <a:pt x="6276" y="821"/>
                  <a:pt x="5568" y="0"/>
                  <a:pt x="45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2"/>
          <p:cNvSpPr/>
          <p:nvPr/>
        </p:nvSpPr>
        <p:spPr>
          <a:xfrm>
            <a:off x="2913159" y="2155301"/>
            <a:ext cx="58365" cy="125203"/>
          </a:xfrm>
          <a:custGeom>
            <a:rect b="b" l="l" r="r" t="t"/>
            <a:pathLst>
              <a:path extrusionOk="0" h="3975" w="1853">
                <a:moveTo>
                  <a:pt x="1690" y="1"/>
                </a:moveTo>
                <a:cubicBezTo>
                  <a:pt x="1681" y="1"/>
                  <a:pt x="1672" y="3"/>
                  <a:pt x="1663" y="9"/>
                </a:cubicBezTo>
                <a:lnTo>
                  <a:pt x="177" y="868"/>
                </a:lnTo>
                <a:cubicBezTo>
                  <a:pt x="156" y="878"/>
                  <a:pt x="135" y="902"/>
                  <a:pt x="118" y="940"/>
                </a:cubicBezTo>
                <a:cubicBezTo>
                  <a:pt x="101" y="975"/>
                  <a:pt x="94" y="1009"/>
                  <a:pt x="94" y="1043"/>
                </a:cubicBezTo>
                <a:lnTo>
                  <a:pt x="94" y="1551"/>
                </a:lnTo>
                <a:cubicBezTo>
                  <a:pt x="94" y="1585"/>
                  <a:pt x="101" y="1613"/>
                  <a:pt x="118" y="1626"/>
                </a:cubicBezTo>
                <a:cubicBezTo>
                  <a:pt x="127" y="1635"/>
                  <a:pt x="137" y="1640"/>
                  <a:pt x="148" y="1640"/>
                </a:cubicBezTo>
                <a:cubicBezTo>
                  <a:pt x="157" y="1640"/>
                  <a:pt x="167" y="1636"/>
                  <a:pt x="177" y="1630"/>
                </a:cubicBezTo>
                <a:lnTo>
                  <a:pt x="987" y="1164"/>
                </a:lnTo>
                <a:lnTo>
                  <a:pt x="987" y="1164"/>
                </a:lnTo>
                <a:lnTo>
                  <a:pt x="659" y="1864"/>
                </a:lnTo>
                <a:cubicBezTo>
                  <a:pt x="646" y="1895"/>
                  <a:pt x="629" y="1930"/>
                  <a:pt x="614" y="1968"/>
                </a:cubicBezTo>
                <a:cubicBezTo>
                  <a:pt x="600" y="2003"/>
                  <a:pt x="594" y="2040"/>
                  <a:pt x="594" y="2075"/>
                </a:cubicBezTo>
                <a:lnTo>
                  <a:pt x="594" y="2485"/>
                </a:lnTo>
                <a:cubicBezTo>
                  <a:pt x="594" y="2520"/>
                  <a:pt x="600" y="2547"/>
                  <a:pt x="618" y="2561"/>
                </a:cubicBezTo>
                <a:cubicBezTo>
                  <a:pt x="628" y="2571"/>
                  <a:pt x="639" y="2576"/>
                  <a:pt x="651" y="2576"/>
                </a:cubicBezTo>
                <a:cubicBezTo>
                  <a:pt x="659" y="2576"/>
                  <a:pt x="668" y="2574"/>
                  <a:pt x="677" y="2568"/>
                </a:cubicBezTo>
                <a:lnTo>
                  <a:pt x="936" y="2420"/>
                </a:lnTo>
                <a:cubicBezTo>
                  <a:pt x="1019" y="2370"/>
                  <a:pt x="1091" y="2348"/>
                  <a:pt x="1148" y="2348"/>
                </a:cubicBezTo>
                <a:cubicBezTo>
                  <a:pt x="1159" y="2348"/>
                  <a:pt x="1170" y="2349"/>
                  <a:pt x="1180" y="2350"/>
                </a:cubicBezTo>
                <a:cubicBezTo>
                  <a:pt x="1246" y="2364"/>
                  <a:pt x="1280" y="2426"/>
                  <a:pt x="1280" y="2540"/>
                </a:cubicBezTo>
                <a:cubicBezTo>
                  <a:pt x="1280" y="2650"/>
                  <a:pt x="1246" y="2751"/>
                  <a:pt x="1180" y="2840"/>
                </a:cubicBezTo>
                <a:cubicBezTo>
                  <a:pt x="1118" y="2929"/>
                  <a:pt x="1035" y="3002"/>
                  <a:pt x="936" y="3058"/>
                </a:cubicBezTo>
                <a:cubicBezTo>
                  <a:pt x="858" y="3102"/>
                  <a:pt x="796" y="3123"/>
                  <a:pt x="754" y="3123"/>
                </a:cubicBezTo>
                <a:cubicBezTo>
                  <a:pt x="751" y="3123"/>
                  <a:pt x="748" y="3123"/>
                  <a:pt x="745" y="3123"/>
                </a:cubicBezTo>
                <a:cubicBezTo>
                  <a:pt x="701" y="3120"/>
                  <a:pt x="662" y="3106"/>
                  <a:pt x="635" y="3088"/>
                </a:cubicBezTo>
                <a:cubicBezTo>
                  <a:pt x="608" y="3068"/>
                  <a:pt x="584" y="3050"/>
                  <a:pt x="559" y="3033"/>
                </a:cubicBezTo>
                <a:cubicBezTo>
                  <a:pt x="549" y="3026"/>
                  <a:pt x="539" y="3023"/>
                  <a:pt x="527" y="3023"/>
                </a:cubicBezTo>
                <a:cubicBezTo>
                  <a:pt x="508" y="3023"/>
                  <a:pt x="487" y="3030"/>
                  <a:pt x="460" y="3047"/>
                </a:cubicBezTo>
                <a:lnTo>
                  <a:pt x="70" y="3271"/>
                </a:lnTo>
                <a:cubicBezTo>
                  <a:pt x="49" y="3281"/>
                  <a:pt x="35" y="3302"/>
                  <a:pt x="21" y="3330"/>
                </a:cubicBezTo>
                <a:cubicBezTo>
                  <a:pt x="8" y="3357"/>
                  <a:pt x="0" y="3389"/>
                  <a:pt x="0" y="3416"/>
                </a:cubicBezTo>
                <a:cubicBezTo>
                  <a:pt x="0" y="3533"/>
                  <a:pt x="25" y="3637"/>
                  <a:pt x="67" y="3723"/>
                </a:cubicBezTo>
                <a:cubicBezTo>
                  <a:pt x="111" y="3812"/>
                  <a:pt x="170" y="3878"/>
                  <a:pt x="249" y="3922"/>
                </a:cubicBezTo>
                <a:cubicBezTo>
                  <a:pt x="312" y="3959"/>
                  <a:pt x="386" y="3974"/>
                  <a:pt x="470" y="3974"/>
                </a:cubicBezTo>
                <a:cubicBezTo>
                  <a:pt x="492" y="3974"/>
                  <a:pt x="515" y="3973"/>
                  <a:pt x="538" y="3971"/>
                </a:cubicBezTo>
                <a:cubicBezTo>
                  <a:pt x="653" y="3957"/>
                  <a:pt x="787" y="3909"/>
                  <a:pt x="936" y="3823"/>
                </a:cubicBezTo>
                <a:cubicBezTo>
                  <a:pt x="1225" y="3658"/>
                  <a:pt x="1449" y="3433"/>
                  <a:pt x="1611" y="3161"/>
                </a:cubicBezTo>
                <a:cubicBezTo>
                  <a:pt x="1773" y="2885"/>
                  <a:pt x="1852" y="2568"/>
                  <a:pt x="1852" y="2209"/>
                </a:cubicBezTo>
                <a:cubicBezTo>
                  <a:pt x="1852" y="1957"/>
                  <a:pt x="1804" y="1788"/>
                  <a:pt x="1701" y="1696"/>
                </a:cubicBezTo>
                <a:cubicBezTo>
                  <a:pt x="1624" y="1624"/>
                  <a:pt x="1529" y="1589"/>
                  <a:pt x="1416" y="1589"/>
                </a:cubicBezTo>
                <a:cubicBezTo>
                  <a:pt x="1382" y="1589"/>
                  <a:pt x="1346" y="1592"/>
                  <a:pt x="1308" y="1599"/>
                </a:cubicBezTo>
                <a:lnTo>
                  <a:pt x="1684" y="798"/>
                </a:lnTo>
                <a:cubicBezTo>
                  <a:pt x="1697" y="774"/>
                  <a:pt x="1708" y="744"/>
                  <a:pt x="1725" y="706"/>
                </a:cubicBezTo>
                <a:cubicBezTo>
                  <a:pt x="1738" y="668"/>
                  <a:pt x="1746" y="633"/>
                  <a:pt x="1746" y="596"/>
                </a:cubicBezTo>
                <a:lnTo>
                  <a:pt x="1746" y="92"/>
                </a:lnTo>
                <a:cubicBezTo>
                  <a:pt x="1746" y="54"/>
                  <a:pt x="1738" y="30"/>
                  <a:pt x="1722" y="12"/>
                </a:cubicBezTo>
                <a:cubicBezTo>
                  <a:pt x="1712" y="5"/>
                  <a:pt x="1701" y="1"/>
                  <a:pt x="169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2"/>
          <p:cNvSpPr/>
          <p:nvPr/>
        </p:nvSpPr>
        <p:spPr>
          <a:xfrm>
            <a:off x="1817935" y="1556350"/>
            <a:ext cx="1387181" cy="1555662"/>
          </a:xfrm>
          <a:custGeom>
            <a:rect b="b" l="l" r="r" t="t"/>
            <a:pathLst>
              <a:path extrusionOk="0" h="49390" w="44041">
                <a:moveTo>
                  <a:pt x="34169" y="0"/>
                </a:moveTo>
                <a:cubicBezTo>
                  <a:pt x="32539" y="0"/>
                  <a:pt x="30698" y="532"/>
                  <a:pt x="28752" y="1654"/>
                </a:cubicBezTo>
                <a:cubicBezTo>
                  <a:pt x="22049" y="5519"/>
                  <a:pt x="16619" y="14932"/>
                  <a:pt x="16619" y="22674"/>
                </a:cubicBezTo>
                <a:cubicBezTo>
                  <a:pt x="16619" y="30418"/>
                  <a:pt x="11181" y="39834"/>
                  <a:pt x="4482" y="43703"/>
                </a:cubicBezTo>
                <a:cubicBezTo>
                  <a:pt x="2896" y="44616"/>
                  <a:pt x="1386" y="45141"/>
                  <a:pt x="0" y="45302"/>
                </a:cubicBezTo>
                <a:cubicBezTo>
                  <a:pt x="586" y="46720"/>
                  <a:pt x="1469" y="47796"/>
                  <a:pt x="2582" y="48485"/>
                </a:cubicBezTo>
                <a:lnTo>
                  <a:pt x="2699" y="48558"/>
                </a:lnTo>
                <a:cubicBezTo>
                  <a:pt x="3628" y="49105"/>
                  <a:pt x="4709" y="49390"/>
                  <a:pt x="5902" y="49390"/>
                </a:cubicBezTo>
                <a:cubicBezTo>
                  <a:pt x="7534" y="49390"/>
                  <a:pt x="9375" y="48857"/>
                  <a:pt x="11323" y="47734"/>
                </a:cubicBezTo>
                <a:cubicBezTo>
                  <a:pt x="18023" y="43865"/>
                  <a:pt x="23456" y="34448"/>
                  <a:pt x="23456" y="26704"/>
                </a:cubicBezTo>
                <a:cubicBezTo>
                  <a:pt x="23456" y="18963"/>
                  <a:pt x="28890" y="9550"/>
                  <a:pt x="35593" y="5684"/>
                </a:cubicBezTo>
                <a:cubicBezTo>
                  <a:pt x="37180" y="4771"/>
                  <a:pt x="38690" y="4247"/>
                  <a:pt x="40076" y="4085"/>
                </a:cubicBezTo>
                <a:cubicBezTo>
                  <a:pt x="40392" y="4048"/>
                  <a:pt x="40701" y="4030"/>
                  <a:pt x="41004" y="4030"/>
                </a:cubicBezTo>
                <a:cubicBezTo>
                  <a:pt x="42126" y="4030"/>
                  <a:pt x="43150" y="4280"/>
                  <a:pt x="44041" y="4761"/>
                </a:cubicBezTo>
                <a:lnTo>
                  <a:pt x="37507" y="910"/>
                </a:lnTo>
                <a:lnTo>
                  <a:pt x="37390" y="843"/>
                </a:lnTo>
                <a:cubicBezTo>
                  <a:pt x="36458" y="289"/>
                  <a:pt x="35371" y="0"/>
                  <a:pt x="341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2"/>
          <p:cNvSpPr/>
          <p:nvPr/>
        </p:nvSpPr>
        <p:spPr>
          <a:xfrm>
            <a:off x="1672386" y="2041344"/>
            <a:ext cx="841267" cy="1006786"/>
          </a:xfrm>
          <a:custGeom>
            <a:rect b="b" l="l" r="r" t="t"/>
            <a:pathLst>
              <a:path extrusionOk="0" h="31964" w="26709">
                <a:moveTo>
                  <a:pt x="15482" y="9857"/>
                </a:moveTo>
                <a:cubicBezTo>
                  <a:pt x="15737" y="10423"/>
                  <a:pt x="15858" y="11095"/>
                  <a:pt x="15850" y="11827"/>
                </a:cubicBezTo>
                <a:cubicBezTo>
                  <a:pt x="16054" y="11709"/>
                  <a:pt x="16261" y="11603"/>
                  <a:pt x="16461" y="11517"/>
                </a:cubicBezTo>
                <a:cubicBezTo>
                  <a:pt x="16482" y="11724"/>
                  <a:pt x="16488" y="11944"/>
                  <a:pt x="16488" y="12175"/>
                </a:cubicBezTo>
                <a:cubicBezTo>
                  <a:pt x="16488" y="15274"/>
                  <a:pt x="14316" y="19036"/>
                  <a:pt x="11634" y="20585"/>
                </a:cubicBezTo>
                <a:cubicBezTo>
                  <a:pt x="11441" y="20698"/>
                  <a:pt x="11244" y="20798"/>
                  <a:pt x="11062" y="20884"/>
                </a:cubicBezTo>
                <a:cubicBezTo>
                  <a:pt x="11034" y="20657"/>
                  <a:pt x="11020" y="20422"/>
                  <a:pt x="11024" y="20181"/>
                </a:cubicBezTo>
                <a:lnTo>
                  <a:pt x="11024" y="20181"/>
                </a:lnTo>
                <a:cubicBezTo>
                  <a:pt x="10255" y="20630"/>
                  <a:pt x="9501" y="20857"/>
                  <a:pt x="8824" y="20857"/>
                </a:cubicBezTo>
                <a:cubicBezTo>
                  <a:pt x="7815" y="20857"/>
                  <a:pt x="6977" y="20353"/>
                  <a:pt x="6510" y="19326"/>
                </a:cubicBezTo>
                <a:lnTo>
                  <a:pt x="15482" y="9857"/>
                </a:lnTo>
                <a:close/>
                <a:moveTo>
                  <a:pt x="16551" y="1"/>
                </a:moveTo>
                <a:cubicBezTo>
                  <a:pt x="16535" y="1"/>
                  <a:pt x="16519" y="2"/>
                  <a:pt x="16503" y="3"/>
                </a:cubicBezTo>
                <a:lnTo>
                  <a:pt x="14089" y="242"/>
                </a:lnTo>
                <a:cubicBezTo>
                  <a:pt x="13861" y="266"/>
                  <a:pt x="13627" y="431"/>
                  <a:pt x="13558" y="610"/>
                </a:cubicBezTo>
                <a:lnTo>
                  <a:pt x="12251" y="4124"/>
                </a:lnTo>
                <a:cubicBezTo>
                  <a:pt x="12179" y="4306"/>
                  <a:pt x="11945" y="4527"/>
                  <a:pt x="11720" y="4634"/>
                </a:cubicBezTo>
                <a:cubicBezTo>
                  <a:pt x="11465" y="4755"/>
                  <a:pt x="11210" y="4889"/>
                  <a:pt x="10952" y="5037"/>
                </a:cubicBezTo>
                <a:lnTo>
                  <a:pt x="8417" y="3572"/>
                </a:lnTo>
                <a:cubicBezTo>
                  <a:pt x="8385" y="3551"/>
                  <a:pt x="8348" y="3540"/>
                  <a:pt x="8307" y="3540"/>
                </a:cubicBezTo>
                <a:cubicBezTo>
                  <a:pt x="8218" y="3540"/>
                  <a:pt x="8114" y="3591"/>
                  <a:pt x="8024" y="3686"/>
                </a:cubicBezTo>
                <a:lnTo>
                  <a:pt x="5372" y="6489"/>
                </a:lnTo>
                <a:cubicBezTo>
                  <a:pt x="5210" y="6655"/>
                  <a:pt x="5121" y="6916"/>
                  <a:pt x="5166" y="7072"/>
                </a:cubicBezTo>
                <a:lnTo>
                  <a:pt x="5904" y="9572"/>
                </a:lnTo>
                <a:cubicBezTo>
                  <a:pt x="5948" y="9727"/>
                  <a:pt x="5886" y="9996"/>
                  <a:pt x="5769" y="10172"/>
                </a:cubicBezTo>
                <a:cubicBezTo>
                  <a:pt x="5317" y="10858"/>
                  <a:pt x="4906" y="11571"/>
                  <a:pt x="4548" y="12292"/>
                </a:cubicBezTo>
                <a:cubicBezTo>
                  <a:pt x="4459" y="12475"/>
                  <a:pt x="4203" y="12664"/>
                  <a:pt x="3972" y="12720"/>
                </a:cubicBezTo>
                <a:lnTo>
                  <a:pt x="1700" y="13268"/>
                </a:lnTo>
                <a:cubicBezTo>
                  <a:pt x="1472" y="13323"/>
                  <a:pt x="1241" y="13516"/>
                  <a:pt x="1187" y="13696"/>
                </a:cubicBezTo>
                <a:lnTo>
                  <a:pt x="45" y="17543"/>
                </a:lnTo>
                <a:cubicBezTo>
                  <a:pt x="11" y="17654"/>
                  <a:pt x="49" y="17760"/>
                  <a:pt x="132" y="17822"/>
                </a:cubicBezTo>
                <a:cubicBezTo>
                  <a:pt x="183" y="17860"/>
                  <a:pt x="2704" y="19312"/>
                  <a:pt x="2704" y="19312"/>
                </a:cubicBezTo>
                <a:cubicBezTo>
                  <a:pt x="2700" y="19664"/>
                  <a:pt x="2714" y="20009"/>
                  <a:pt x="2745" y="20343"/>
                </a:cubicBezTo>
                <a:cubicBezTo>
                  <a:pt x="2762" y="20509"/>
                  <a:pt x="2666" y="20781"/>
                  <a:pt x="2521" y="20957"/>
                </a:cubicBezTo>
                <a:lnTo>
                  <a:pt x="207" y="23757"/>
                </a:lnTo>
                <a:cubicBezTo>
                  <a:pt x="66" y="23933"/>
                  <a:pt x="0" y="24188"/>
                  <a:pt x="66" y="24333"/>
                </a:cubicBezTo>
                <a:lnTo>
                  <a:pt x="1166" y="26764"/>
                </a:lnTo>
                <a:cubicBezTo>
                  <a:pt x="1183" y="26798"/>
                  <a:pt x="1207" y="26826"/>
                  <a:pt x="1235" y="26842"/>
                </a:cubicBezTo>
                <a:cubicBezTo>
                  <a:pt x="1324" y="26895"/>
                  <a:pt x="5941" y="29567"/>
                  <a:pt x="6114" y="29667"/>
                </a:cubicBezTo>
                <a:lnTo>
                  <a:pt x="6117" y="29667"/>
                </a:lnTo>
                <a:lnTo>
                  <a:pt x="6117" y="29670"/>
                </a:lnTo>
                <a:lnTo>
                  <a:pt x="6124" y="29670"/>
                </a:lnTo>
                <a:cubicBezTo>
                  <a:pt x="6127" y="29667"/>
                  <a:pt x="6135" y="29656"/>
                  <a:pt x="6138" y="29649"/>
                </a:cubicBezTo>
                <a:cubicBezTo>
                  <a:pt x="6162" y="29663"/>
                  <a:pt x="6186" y="29673"/>
                  <a:pt x="6210" y="29691"/>
                </a:cubicBezTo>
                <a:lnTo>
                  <a:pt x="6214" y="29691"/>
                </a:lnTo>
                <a:cubicBezTo>
                  <a:pt x="7593" y="30491"/>
                  <a:pt x="9983" y="31874"/>
                  <a:pt x="10134" y="31960"/>
                </a:cubicBezTo>
                <a:cubicBezTo>
                  <a:pt x="10137" y="31963"/>
                  <a:pt x="10137" y="31963"/>
                  <a:pt x="10141" y="31963"/>
                </a:cubicBezTo>
                <a:cubicBezTo>
                  <a:pt x="10210" y="31785"/>
                  <a:pt x="12167" y="23666"/>
                  <a:pt x="12283" y="23666"/>
                </a:cubicBezTo>
                <a:cubicBezTo>
                  <a:pt x="12284" y="23666"/>
                  <a:pt x="12285" y="23666"/>
                  <a:pt x="12286" y="23667"/>
                </a:cubicBezTo>
                <a:lnTo>
                  <a:pt x="13523" y="25556"/>
                </a:lnTo>
                <a:cubicBezTo>
                  <a:pt x="13538" y="25574"/>
                  <a:pt x="13547" y="25588"/>
                  <a:pt x="13562" y="25598"/>
                </a:cubicBezTo>
                <a:lnTo>
                  <a:pt x="15920" y="26971"/>
                </a:lnTo>
                <a:lnTo>
                  <a:pt x="18468" y="28443"/>
                </a:lnTo>
                <a:lnTo>
                  <a:pt x="18465" y="28440"/>
                </a:lnTo>
                <a:lnTo>
                  <a:pt x="16623" y="22692"/>
                </a:lnTo>
                <a:lnTo>
                  <a:pt x="16623" y="22692"/>
                </a:lnTo>
                <a:cubicBezTo>
                  <a:pt x="16686" y="22713"/>
                  <a:pt x="16752" y="22724"/>
                  <a:pt x="16820" y="22724"/>
                </a:cubicBezTo>
                <a:cubicBezTo>
                  <a:pt x="18529" y="22724"/>
                  <a:pt x="21913" y="16234"/>
                  <a:pt x="20806" y="15485"/>
                </a:cubicBezTo>
                <a:lnTo>
                  <a:pt x="26708" y="14161"/>
                </a:lnTo>
                <a:cubicBezTo>
                  <a:pt x="26705" y="14161"/>
                  <a:pt x="26702" y="14157"/>
                  <a:pt x="26695" y="14154"/>
                </a:cubicBezTo>
                <a:cubicBezTo>
                  <a:pt x="26554" y="14075"/>
                  <a:pt x="25346" y="13374"/>
                  <a:pt x="24171" y="12696"/>
                </a:cubicBezTo>
                <a:cubicBezTo>
                  <a:pt x="23013" y="12023"/>
                  <a:pt x="21878" y="11368"/>
                  <a:pt x="21829" y="11340"/>
                </a:cubicBezTo>
                <a:cubicBezTo>
                  <a:pt x="21785" y="11310"/>
                  <a:pt x="21730" y="11296"/>
                  <a:pt x="21664" y="11292"/>
                </a:cubicBezTo>
                <a:lnTo>
                  <a:pt x="19592" y="11175"/>
                </a:lnTo>
                <a:cubicBezTo>
                  <a:pt x="19381" y="11161"/>
                  <a:pt x="19227" y="11013"/>
                  <a:pt x="19243" y="10837"/>
                </a:cubicBezTo>
                <a:cubicBezTo>
                  <a:pt x="19302" y="10144"/>
                  <a:pt x="19305" y="9472"/>
                  <a:pt x="19247" y="8840"/>
                </a:cubicBezTo>
                <a:cubicBezTo>
                  <a:pt x="19230" y="8672"/>
                  <a:pt x="19330" y="8399"/>
                  <a:pt x="19471" y="8227"/>
                </a:cubicBezTo>
                <a:lnTo>
                  <a:pt x="22788" y="7958"/>
                </a:lnTo>
                <a:cubicBezTo>
                  <a:pt x="22930" y="7785"/>
                  <a:pt x="25643" y="5169"/>
                  <a:pt x="25643" y="5169"/>
                </a:cubicBezTo>
                <a:cubicBezTo>
                  <a:pt x="25636" y="5165"/>
                  <a:pt x="25633" y="5165"/>
                  <a:pt x="25626" y="5161"/>
                </a:cubicBezTo>
                <a:cubicBezTo>
                  <a:pt x="25343" y="4996"/>
                  <a:pt x="20785" y="2355"/>
                  <a:pt x="20758" y="2338"/>
                </a:cubicBezTo>
                <a:cubicBezTo>
                  <a:pt x="20730" y="2324"/>
                  <a:pt x="20696" y="2320"/>
                  <a:pt x="20664" y="2320"/>
                </a:cubicBezTo>
                <a:cubicBezTo>
                  <a:pt x="19261" y="1510"/>
                  <a:pt x="16799" y="83"/>
                  <a:pt x="16744" y="48"/>
                </a:cubicBezTo>
                <a:cubicBezTo>
                  <a:pt x="16693" y="20"/>
                  <a:pt x="16627" y="1"/>
                  <a:pt x="165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2"/>
          <p:cNvSpPr/>
          <p:nvPr/>
        </p:nvSpPr>
        <p:spPr>
          <a:xfrm>
            <a:off x="1673363" y="2798726"/>
            <a:ext cx="191725" cy="177173"/>
          </a:xfrm>
          <a:custGeom>
            <a:rect b="b" l="l" r="r" t="t"/>
            <a:pathLst>
              <a:path extrusionOk="0" h="5625" w="6087">
                <a:moveTo>
                  <a:pt x="31" y="0"/>
                </a:moveTo>
                <a:lnTo>
                  <a:pt x="31" y="0"/>
                </a:lnTo>
                <a:cubicBezTo>
                  <a:pt x="4" y="107"/>
                  <a:pt x="1" y="215"/>
                  <a:pt x="35" y="287"/>
                </a:cubicBezTo>
                <a:lnTo>
                  <a:pt x="1135" y="2718"/>
                </a:lnTo>
                <a:cubicBezTo>
                  <a:pt x="1152" y="2752"/>
                  <a:pt x="1176" y="2780"/>
                  <a:pt x="1207" y="2796"/>
                </a:cubicBezTo>
                <a:lnTo>
                  <a:pt x="1218" y="2804"/>
                </a:lnTo>
                <a:cubicBezTo>
                  <a:pt x="1452" y="2938"/>
                  <a:pt x="6086" y="5624"/>
                  <a:pt x="6086" y="5624"/>
                </a:cubicBezTo>
                <a:lnTo>
                  <a:pt x="5855" y="3362"/>
                </a:lnTo>
                <a:lnTo>
                  <a:pt x="3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2"/>
          <p:cNvSpPr/>
          <p:nvPr/>
        </p:nvSpPr>
        <p:spPr>
          <a:xfrm>
            <a:off x="1672701" y="2468037"/>
            <a:ext cx="215632" cy="224294"/>
          </a:xfrm>
          <a:custGeom>
            <a:rect b="b" l="l" r="r" t="t"/>
            <a:pathLst>
              <a:path extrusionOk="0" h="7121" w="6846">
                <a:moveTo>
                  <a:pt x="1260" y="0"/>
                </a:moveTo>
                <a:cubicBezTo>
                  <a:pt x="1221" y="48"/>
                  <a:pt x="1193" y="101"/>
                  <a:pt x="1177" y="149"/>
                </a:cubicBezTo>
                <a:lnTo>
                  <a:pt x="35" y="3996"/>
                </a:lnTo>
                <a:cubicBezTo>
                  <a:pt x="1" y="4107"/>
                  <a:pt x="39" y="4210"/>
                  <a:pt x="122" y="4275"/>
                </a:cubicBezTo>
                <a:cubicBezTo>
                  <a:pt x="125" y="4280"/>
                  <a:pt x="138" y="4286"/>
                  <a:pt x="163" y="4300"/>
                </a:cubicBezTo>
                <a:lnTo>
                  <a:pt x="2680" y="5758"/>
                </a:lnTo>
                <a:cubicBezTo>
                  <a:pt x="2687" y="5762"/>
                  <a:pt x="2694" y="5765"/>
                  <a:pt x="2694" y="5765"/>
                </a:cubicBezTo>
                <a:lnTo>
                  <a:pt x="5031" y="7120"/>
                </a:lnTo>
                <a:lnTo>
                  <a:pt x="6845" y="3210"/>
                </a:lnTo>
                <a:lnTo>
                  <a:pt x="126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2"/>
          <p:cNvSpPr/>
          <p:nvPr/>
        </p:nvSpPr>
        <p:spPr>
          <a:xfrm>
            <a:off x="1835605" y="2152876"/>
            <a:ext cx="255476" cy="191599"/>
          </a:xfrm>
          <a:custGeom>
            <a:rect b="b" l="l" r="r" t="t"/>
            <a:pathLst>
              <a:path extrusionOk="0" h="6083" w="8111">
                <a:moveTo>
                  <a:pt x="3123" y="1"/>
                </a:moveTo>
                <a:cubicBezTo>
                  <a:pt x="3035" y="1"/>
                  <a:pt x="2932" y="50"/>
                  <a:pt x="2842" y="145"/>
                </a:cubicBezTo>
                <a:lnTo>
                  <a:pt x="187" y="2948"/>
                </a:lnTo>
                <a:cubicBezTo>
                  <a:pt x="101" y="3041"/>
                  <a:pt x="35" y="3162"/>
                  <a:pt x="1" y="3279"/>
                </a:cubicBezTo>
                <a:lnTo>
                  <a:pt x="4887" y="6082"/>
                </a:lnTo>
                <a:lnTo>
                  <a:pt x="8111" y="2852"/>
                </a:lnTo>
                <a:lnTo>
                  <a:pt x="3232" y="31"/>
                </a:lnTo>
                <a:cubicBezTo>
                  <a:pt x="3200" y="11"/>
                  <a:pt x="3163" y="1"/>
                  <a:pt x="3123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2"/>
          <p:cNvSpPr/>
          <p:nvPr/>
        </p:nvSpPr>
        <p:spPr>
          <a:xfrm>
            <a:off x="2103427" y="2041344"/>
            <a:ext cx="251224" cy="129234"/>
          </a:xfrm>
          <a:custGeom>
            <a:rect b="b" l="l" r="r" t="t"/>
            <a:pathLst>
              <a:path extrusionOk="0" h="4103" w="7976">
                <a:moveTo>
                  <a:pt x="2873" y="0"/>
                </a:moveTo>
                <a:cubicBezTo>
                  <a:pt x="2856" y="0"/>
                  <a:pt x="2839" y="1"/>
                  <a:pt x="2821" y="3"/>
                </a:cubicBezTo>
                <a:lnTo>
                  <a:pt x="404" y="242"/>
                </a:lnTo>
                <a:cubicBezTo>
                  <a:pt x="256" y="258"/>
                  <a:pt x="104" y="334"/>
                  <a:pt x="1" y="434"/>
                </a:cubicBezTo>
                <a:lnTo>
                  <a:pt x="6352" y="4103"/>
                </a:lnTo>
                <a:lnTo>
                  <a:pt x="7975" y="3165"/>
                </a:lnTo>
                <a:lnTo>
                  <a:pt x="7927" y="2869"/>
                </a:lnTo>
                <a:cubicBezTo>
                  <a:pt x="7927" y="2869"/>
                  <a:pt x="3138" y="100"/>
                  <a:pt x="3059" y="48"/>
                </a:cubicBezTo>
                <a:cubicBezTo>
                  <a:pt x="3009" y="17"/>
                  <a:pt x="2945" y="0"/>
                  <a:pt x="287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2"/>
          <p:cNvSpPr/>
          <p:nvPr/>
        </p:nvSpPr>
        <p:spPr>
          <a:xfrm>
            <a:off x="1825841" y="2130324"/>
            <a:ext cx="693008" cy="919192"/>
          </a:xfrm>
          <a:custGeom>
            <a:rect b="b" l="l" r="r" t="t"/>
            <a:pathLst>
              <a:path extrusionOk="0" h="29183" w="22002">
                <a:moveTo>
                  <a:pt x="13170" y="8326"/>
                </a:moveTo>
                <a:cubicBezTo>
                  <a:pt x="13215" y="8326"/>
                  <a:pt x="13259" y="8327"/>
                  <a:pt x="13303" y="8329"/>
                </a:cubicBezTo>
                <a:lnTo>
                  <a:pt x="13324" y="8329"/>
                </a:lnTo>
                <a:cubicBezTo>
                  <a:pt x="13351" y="8329"/>
                  <a:pt x="13378" y="8332"/>
                  <a:pt x="13406" y="8336"/>
                </a:cubicBezTo>
                <a:cubicBezTo>
                  <a:pt x="13440" y="8336"/>
                  <a:pt x="13468" y="8340"/>
                  <a:pt x="13496" y="8347"/>
                </a:cubicBezTo>
                <a:cubicBezTo>
                  <a:pt x="13527" y="8347"/>
                  <a:pt x="13558" y="8350"/>
                  <a:pt x="13589" y="8356"/>
                </a:cubicBezTo>
                <a:cubicBezTo>
                  <a:pt x="14413" y="8477"/>
                  <a:pt x="15089" y="8974"/>
                  <a:pt x="15488" y="9857"/>
                </a:cubicBezTo>
                <a:cubicBezTo>
                  <a:pt x="16516" y="12126"/>
                  <a:pt x="15340" y="16084"/>
                  <a:pt x="12861" y="18697"/>
                </a:cubicBezTo>
                <a:cubicBezTo>
                  <a:pt x="11827" y="19790"/>
                  <a:pt x="10724" y="20476"/>
                  <a:pt x="9721" y="20735"/>
                </a:cubicBezTo>
                <a:cubicBezTo>
                  <a:pt x="9675" y="20749"/>
                  <a:pt x="9630" y="20759"/>
                  <a:pt x="9586" y="20769"/>
                </a:cubicBezTo>
                <a:cubicBezTo>
                  <a:pt x="9551" y="20780"/>
                  <a:pt x="9520" y="20783"/>
                  <a:pt x="9489" y="20790"/>
                </a:cubicBezTo>
                <a:cubicBezTo>
                  <a:pt x="9420" y="20804"/>
                  <a:pt x="9348" y="20818"/>
                  <a:pt x="9275" y="20825"/>
                </a:cubicBezTo>
                <a:cubicBezTo>
                  <a:pt x="9189" y="20839"/>
                  <a:pt x="9107" y="20845"/>
                  <a:pt x="9027" y="20849"/>
                </a:cubicBezTo>
                <a:cubicBezTo>
                  <a:pt x="8976" y="20852"/>
                  <a:pt x="8924" y="20856"/>
                  <a:pt x="8872" y="20856"/>
                </a:cubicBezTo>
                <a:lnTo>
                  <a:pt x="8800" y="20856"/>
                </a:lnTo>
                <a:cubicBezTo>
                  <a:pt x="7807" y="20845"/>
                  <a:pt x="6979" y="20342"/>
                  <a:pt x="6521" y="19325"/>
                </a:cubicBezTo>
                <a:cubicBezTo>
                  <a:pt x="6348" y="18945"/>
                  <a:pt x="6241" y="18518"/>
                  <a:pt x="6190" y="18059"/>
                </a:cubicBezTo>
                <a:cubicBezTo>
                  <a:pt x="6162" y="17832"/>
                  <a:pt x="6148" y="17597"/>
                  <a:pt x="6152" y="17356"/>
                </a:cubicBezTo>
                <a:cubicBezTo>
                  <a:pt x="6166" y="15163"/>
                  <a:pt x="7293" y="12449"/>
                  <a:pt x="9148" y="10487"/>
                </a:cubicBezTo>
                <a:cubicBezTo>
                  <a:pt x="9748" y="9853"/>
                  <a:pt x="10369" y="9357"/>
                  <a:pt x="10978" y="9002"/>
                </a:cubicBezTo>
                <a:cubicBezTo>
                  <a:pt x="11182" y="8884"/>
                  <a:pt x="11389" y="8778"/>
                  <a:pt x="11589" y="8692"/>
                </a:cubicBezTo>
                <a:cubicBezTo>
                  <a:pt x="12142" y="8448"/>
                  <a:pt x="12676" y="8326"/>
                  <a:pt x="13170" y="8326"/>
                </a:cubicBezTo>
                <a:close/>
                <a:moveTo>
                  <a:pt x="16559" y="1"/>
                </a:moveTo>
                <a:cubicBezTo>
                  <a:pt x="16544" y="1"/>
                  <a:pt x="16528" y="1"/>
                  <a:pt x="16513" y="3"/>
                </a:cubicBezTo>
                <a:lnTo>
                  <a:pt x="14096" y="243"/>
                </a:lnTo>
                <a:cubicBezTo>
                  <a:pt x="13871" y="267"/>
                  <a:pt x="13634" y="430"/>
                  <a:pt x="13569" y="613"/>
                </a:cubicBezTo>
                <a:lnTo>
                  <a:pt x="12258" y="4126"/>
                </a:lnTo>
                <a:cubicBezTo>
                  <a:pt x="12192" y="4309"/>
                  <a:pt x="11951" y="4529"/>
                  <a:pt x="11731" y="4637"/>
                </a:cubicBezTo>
                <a:cubicBezTo>
                  <a:pt x="11234" y="4871"/>
                  <a:pt x="10738" y="5161"/>
                  <a:pt x="10234" y="5502"/>
                </a:cubicBezTo>
                <a:cubicBezTo>
                  <a:pt x="10128" y="5574"/>
                  <a:pt x="10015" y="5611"/>
                  <a:pt x="9919" y="5611"/>
                </a:cubicBezTo>
                <a:cubicBezTo>
                  <a:pt x="9831" y="5611"/>
                  <a:pt x="9758" y="5580"/>
                  <a:pt x="9716" y="5516"/>
                </a:cubicBezTo>
                <a:lnTo>
                  <a:pt x="8479" y="3626"/>
                </a:lnTo>
                <a:cubicBezTo>
                  <a:pt x="8441" y="3569"/>
                  <a:pt x="8384" y="3542"/>
                  <a:pt x="8318" y="3542"/>
                </a:cubicBezTo>
                <a:cubicBezTo>
                  <a:pt x="8229" y="3542"/>
                  <a:pt x="8124" y="3592"/>
                  <a:pt x="8031" y="3685"/>
                </a:cubicBezTo>
                <a:lnTo>
                  <a:pt x="5379" y="6491"/>
                </a:lnTo>
                <a:cubicBezTo>
                  <a:pt x="5221" y="6657"/>
                  <a:pt x="5128" y="6919"/>
                  <a:pt x="5173" y="7071"/>
                </a:cubicBezTo>
                <a:lnTo>
                  <a:pt x="5914" y="9574"/>
                </a:lnTo>
                <a:cubicBezTo>
                  <a:pt x="5959" y="9726"/>
                  <a:pt x="5897" y="9998"/>
                  <a:pt x="5779" y="10177"/>
                </a:cubicBezTo>
                <a:cubicBezTo>
                  <a:pt x="5324" y="10860"/>
                  <a:pt x="4917" y="11571"/>
                  <a:pt x="4559" y="12295"/>
                </a:cubicBezTo>
                <a:cubicBezTo>
                  <a:pt x="4466" y="12473"/>
                  <a:pt x="4210" y="12670"/>
                  <a:pt x="3983" y="12722"/>
                </a:cubicBezTo>
                <a:lnTo>
                  <a:pt x="1710" y="13270"/>
                </a:lnTo>
                <a:cubicBezTo>
                  <a:pt x="1479" y="13326"/>
                  <a:pt x="1252" y="13519"/>
                  <a:pt x="1197" y="13698"/>
                </a:cubicBezTo>
                <a:lnTo>
                  <a:pt x="55" y="17546"/>
                </a:lnTo>
                <a:cubicBezTo>
                  <a:pt x="1" y="17725"/>
                  <a:pt x="128" y="17880"/>
                  <a:pt x="335" y="17890"/>
                </a:cubicBezTo>
                <a:lnTo>
                  <a:pt x="2410" y="18008"/>
                </a:lnTo>
                <a:cubicBezTo>
                  <a:pt x="2621" y="18022"/>
                  <a:pt x="2773" y="18170"/>
                  <a:pt x="2759" y="18346"/>
                </a:cubicBezTo>
                <a:cubicBezTo>
                  <a:pt x="2697" y="19039"/>
                  <a:pt x="2697" y="19711"/>
                  <a:pt x="2755" y="20342"/>
                </a:cubicBezTo>
                <a:cubicBezTo>
                  <a:pt x="2773" y="20511"/>
                  <a:pt x="2673" y="20783"/>
                  <a:pt x="2531" y="20956"/>
                </a:cubicBezTo>
                <a:lnTo>
                  <a:pt x="217" y="23759"/>
                </a:lnTo>
                <a:cubicBezTo>
                  <a:pt x="73" y="23931"/>
                  <a:pt x="11" y="24190"/>
                  <a:pt x="76" y="24335"/>
                </a:cubicBezTo>
                <a:lnTo>
                  <a:pt x="1176" y="26762"/>
                </a:lnTo>
                <a:cubicBezTo>
                  <a:pt x="1190" y="26800"/>
                  <a:pt x="1214" y="26824"/>
                  <a:pt x="1242" y="26842"/>
                </a:cubicBezTo>
                <a:lnTo>
                  <a:pt x="1245" y="26842"/>
                </a:lnTo>
                <a:cubicBezTo>
                  <a:pt x="1245" y="26845"/>
                  <a:pt x="1248" y="26845"/>
                  <a:pt x="1252" y="26845"/>
                </a:cubicBezTo>
                <a:cubicBezTo>
                  <a:pt x="1280" y="26859"/>
                  <a:pt x="1307" y="26866"/>
                  <a:pt x="1338" y="26866"/>
                </a:cubicBezTo>
                <a:lnTo>
                  <a:pt x="1342" y="26866"/>
                </a:lnTo>
                <a:cubicBezTo>
                  <a:pt x="1421" y="26866"/>
                  <a:pt x="1517" y="26824"/>
                  <a:pt x="1611" y="26738"/>
                </a:cubicBezTo>
                <a:lnTo>
                  <a:pt x="4079" y="24480"/>
                </a:lnTo>
                <a:cubicBezTo>
                  <a:pt x="4189" y="24383"/>
                  <a:pt x="4321" y="24330"/>
                  <a:pt x="4437" y="24330"/>
                </a:cubicBezTo>
                <a:cubicBezTo>
                  <a:pt x="4507" y="24330"/>
                  <a:pt x="4571" y="24350"/>
                  <a:pt x="4621" y="24390"/>
                </a:cubicBezTo>
                <a:cubicBezTo>
                  <a:pt x="4942" y="24652"/>
                  <a:pt x="5297" y="24856"/>
                  <a:pt x="5676" y="25004"/>
                </a:cubicBezTo>
                <a:cubicBezTo>
                  <a:pt x="5848" y="25072"/>
                  <a:pt x="5965" y="25259"/>
                  <a:pt x="5924" y="25438"/>
                </a:cubicBezTo>
                <a:lnTo>
                  <a:pt x="5162" y="28896"/>
                </a:lnTo>
                <a:cubicBezTo>
                  <a:pt x="5141" y="29000"/>
                  <a:pt x="5183" y="29083"/>
                  <a:pt x="5262" y="29135"/>
                </a:cubicBezTo>
                <a:cubicBezTo>
                  <a:pt x="5265" y="29138"/>
                  <a:pt x="5265" y="29138"/>
                  <a:pt x="5269" y="29138"/>
                </a:cubicBezTo>
                <a:cubicBezTo>
                  <a:pt x="5316" y="29166"/>
                  <a:pt x="5377" y="29182"/>
                  <a:pt x="5445" y="29182"/>
                </a:cubicBezTo>
                <a:cubicBezTo>
                  <a:pt x="5462" y="29182"/>
                  <a:pt x="5479" y="29181"/>
                  <a:pt x="5496" y="29179"/>
                </a:cubicBezTo>
                <a:lnTo>
                  <a:pt x="7913" y="28941"/>
                </a:lnTo>
                <a:cubicBezTo>
                  <a:pt x="8138" y="28917"/>
                  <a:pt x="8376" y="28752"/>
                  <a:pt x="8441" y="28573"/>
                </a:cubicBezTo>
                <a:lnTo>
                  <a:pt x="9755" y="25059"/>
                </a:lnTo>
                <a:cubicBezTo>
                  <a:pt x="9820" y="24876"/>
                  <a:pt x="10058" y="24655"/>
                  <a:pt x="10283" y="24549"/>
                </a:cubicBezTo>
                <a:cubicBezTo>
                  <a:pt x="10534" y="24428"/>
                  <a:pt x="10792" y="24294"/>
                  <a:pt x="11048" y="24146"/>
                </a:cubicBezTo>
                <a:cubicBezTo>
                  <a:pt x="11289" y="24004"/>
                  <a:pt x="11534" y="23849"/>
                  <a:pt x="11779" y="23683"/>
                </a:cubicBezTo>
                <a:cubicBezTo>
                  <a:pt x="11883" y="23611"/>
                  <a:pt x="11996" y="23574"/>
                  <a:pt x="12092" y="23574"/>
                </a:cubicBezTo>
                <a:cubicBezTo>
                  <a:pt x="12180" y="23574"/>
                  <a:pt x="12253" y="23605"/>
                  <a:pt x="12293" y="23670"/>
                </a:cubicBezTo>
                <a:lnTo>
                  <a:pt x="13534" y="25559"/>
                </a:lnTo>
                <a:cubicBezTo>
                  <a:pt x="13548" y="25583"/>
                  <a:pt x="13569" y="25600"/>
                  <a:pt x="13593" y="25615"/>
                </a:cubicBezTo>
                <a:cubicBezTo>
                  <a:pt x="13622" y="25633"/>
                  <a:pt x="13657" y="25642"/>
                  <a:pt x="13694" y="25642"/>
                </a:cubicBezTo>
                <a:cubicBezTo>
                  <a:pt x="13782" y="25642"/>
                  <a:pt x="13885" y="25591"/>
                  <a:pt x="13975" y="25497"/>
                </a:cubicBezTo>
                <a:lnTo>
                  <a:pt x="16634" y="22693"/>
                </a:lnTo>
                <a:cubicBezTo>
                  <a:pt x="16788" y="22528"/>
                  <a:pt x="16882" y="22266"/>
                  <a:pt x="16837" y="22111"/>
                </a:cubicBezTo>
                <a:lnTo>
                  <a:pt x="16096" y="19611"/>
                </a:lnTo>
                <a:cubicBezTo>
                  <a:pt x="16051" y="19456"/>
                  <a:pt x="16117" y="19187"/>
                  <a:pt x="16233" y="19011"/>
                </a:cubicBezTo>
                <a:cubicBezTo>
                  <a:pt x="16688" y="18325"/>
                  <a:pt x="17092" y="17612"/>
                  <a:pt x="17451" y="16891"/>
                </a:cubicBezTo>
                <a:cubicBezTo>
                  <a:pt x="17544" y="16708"/>
                  <a:pt x="17799" y="16518"/>
                  <a:pt x="18030" y="16463"/>
                </a:cubicBezTo>
                <a:lnTo>
                  <a:pt x="20299" y="15915"/>
                </a:lnTo>
                <a:cubicBezTo>
                  <a:pt x="20530" y="15860"/>
                  <a:pt x="20761" y="15670"/>
                  <a:pt x="20813" y="15487"/>
                </a:cubicBezTo>
                <a:lnTo>
                  <a:pt x="21957" y="11639"/>
                </a:lnTo>
                <a:cubicBezTo>
                  <a:pt x="21992" y="11515"/>
                  <a:pt x="21943" y="11398"/>
                  <a:pt x="21836" y="11336"/>
                </a:cubicBezTo>
                <a:cubicBezTo>
                  <a:pt x="21833" y="11336"/>
                  <a:pt x="21830" y="11332"/>
                  <a:pt x="21823" y="11329"/>
                </a:cubicBezTo>
                <a:cubicBezTo>
                  <a:pt x="21782" y="11308"/>
                  <a:pt x="21730" y="11294"/>
                  <a:pt x="21674" y="11291"/>
                </a:cubicBezTo>
                <a:lnTo>
                  <a:pt x="19602" y="11174"/>
                </a:lnTo>
                <a:cubicBezTo>
                  <a:pt x="19392" y="11163"/>
                  <a:pt x="19237" y="11012"/>
                  <a:pt x="19250" y="10839"/>
                </a:cubicBezTo>
                <a:cubicBezTo>
                  <a:pt x="19282" y="10512"/>
                  <a:pt x="19299" y="10184"/>
                  <a:pt x="19299" y="9871"/>
                </a:cubicBezTo>
                <a:cubicBezTo>
                  <a:pt x="19302" y="9519"/>
                  <a:pt x="19288" y="9174"/>
                  <a:pt x="19254" y="8840"/>
                </a:cubicBezTo>
                <a:cubicBezTo>
                  <a:pt x="19240" y="8674"/>
                  <a:pt x="19336" y="8402"/>
                  <a:pt x="19481" y="8229"/>
                </a:cubicBezTo>
                <a:lnTo>
                  <a:pt x="21795" y="5426"/>
                </a:lnTo>
                <a:cubicBezTo>
                  <a:pt x="21940" y="5253"/>
                  <a:pt x="22002" y="4995"/>
                  <a:pt x="21936" y="4850"/>
                </a:cubicBezTo>
                <a:lnTo>
                  <a:pt x="20837" y="2419"/>
                </a:lnTo>
                <a:cubicBezTo>
                  <a:pt x="20823" y="2385"/>
                  <a:pt x="20799" y="2361"/>
                  <a:pt x="20771" y="2344"/>
                </a:cubicBezTo>
                <a:cubicBezTo>
                  <a:pt x="20764" y="2340"/>
                  <a:pt x="20761" y="2340"/>
                  <a:pt x="20754" y="2336"/>
                </a:cubicBezTo>
                <a:cubicBezTo>
                  <a:pt x="20730" y="2324"/>
                  <a:pt x="20702" y="2318"/>
                  <a:pt x="20672" y="2318"/>
                </a:cubicBezTo>
                <a:cubicBezTo>
                  <a:pt x="20592" y="2318"/>
                  <a:pt x="20495" y="2362"/>
                  <a:pt x="20402" y="2447"/>
                </a:cubicBezTo>
                <a:lnTo>
                  <a:pt x="17930" y="4702"/>
                </a:lnTo>
                <a:cubicBezTo>
                  <a:pt x="17822" y="4802"/>
                  <a:pt x="17692" y="4853"/>
                  <a:pt x="17577" y="4853"/>
                </a:cubicBezTo>
                <a:cubicBezTo>
                  <a:pt x="17505" y="4853"/>
                  <a:pt x="17439" y="4833"/>
                  <a:pt x="17388" y="4792"/>
                </a:cubicBezTo>
                <a:cubicBezTo>
                  <a:pt x="17068" y="4529"/>
                  <a:pt x="16716" y="4326"/>
                  <a:pt x="16333" y="4177"/>
                </a:cubicBezTo>
                <a:cubicBezTo>
                  <a:pt x="16165" y="4112"/>
                  <a:pt x="16047" y="3926"/>
                  <a:pt x="16085" y="3747"/>
                </a:cubicBezTo>
                <a:lnTo>
                  <a:pt x="16847" y="288"/>
                </a:lnTo>
                <a:cubicBezTo>
                  <a:pt x="16871" y="181"/>
                  <a:pt x="16827" y="95"/>
                  <a:pt x="16744" y="44"/>
                </a:cubicBezTo>
                <a:cubicBezTo>
                  <a:pt x="16693" y="15"/>
                  <a:pt x="16629" y="1"/>
                  <a:pt x="1655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2"/>
          <p:cNvSpPr/>
          <p:nvPr/>
        </p:nvSpPr>
        <p:spPr>
          <a:xfrm>
            <a:off x="2326050" y="2114953"/>
            <a:ext cx="153960" cy="89201"/>
          </a:xfrm>
          <a:custGeom>
            <a:rect b="b" l="l" r="r" t="t"/>
            <a:pathLst>
              <a:path extrusionOk="0" h="2832" w="4888">
                <a:moveTo>
                  <a:pt x="1" y="1"/>
                </a:moveTo>
                <a:lnTo>
                  <a:pt x="4887" y="2832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2"/>
          <p:cNvSpPr/>
          <p:nvPr/>
        </p:nvSpPr>
        <p:spPr>
          <a:xfrm>
            <a:off x="2041283" y="2446304"/>
            <a:ext cx="208891" cy="269493"/>
          </a:xfrm>
          <a:custGeom>
            <a:rect b="b" l="l" r="r" t="t"/>
            <a:pathLst>
              <a:path extrusionOk="0" h="8556" w="6632">
                <a:moveTo>
                  <a:pt x="4537" y="0"/>
                </a:moveTo>
                <a:cubicBezTo>
                  <a:pt x="4115" y="0"/>
                  <a:pt x="3640" y="137"/>
                  <a:pt x="3136" y="428"/>
                </a:cubicBezTo>
                <a:cubicBezTo>
                  <a:pt x="1404" y="1428"/>
                  <a:pt x="1" y="3859"/>
                  <a:pt x="1" y="5859"/>
                </a:cubicBezTo>
                <a:cubicBezTo>
                  <a:pt x="1" y="6859"/>
                  <a:pt x="349" y="7559"/>
                  <a:pt x="915" y="7890"/>
                </a:cubicBezTo>
                <a:lnTo>
                  <a:pt x="919" y="7890"/>
                </a:lnTo>
                <a:lnTo>
                  <a:pt x="2080" y="8555"/>
                </a:lnTo>
                <a:lnTo>
                  <a:pt x="2359" y="8089"/>
                </a:lnTo>
                <a:cubicBezTo>
                  <a:pt x="2646" y="8024"/>
                  <a:pt x="2943" y="7920"/>
                  <a:pt x="3256" y="7742"/>
                </a:cubicBezTo>
                <a:cubicBezTo>
                  <a:pt x="4991" y="6738"/>
                  <a:pt x="6393" y="4307"/>
                  <a:pt x="6393" y="2307"/>
                </a:cubicBezTo>
                <a:cubicBezTo>
                  <a:pt x="6393" y="2011"/>
                  <a:pt x="6356" y="1749"/>
                  <a:pt x="6297" y="1504"/>
                </a:cubicBezTo>
                <a:lnTo>
                  <a:pt x="6632" y="945"/>
                </a:lnTo>
                <a:lnTo>
                  <a:pt x="5356" y="207"/>
                </a:lnTo>
                <a:lnTo>
                  <a:pt x="5343" y="200"/>
                </a:lnTo>
                <a:cubicBezTo>
                  <a:pt x="5106" y="69"/>
                  <a:pt x="4835" y="0"/>
                  <a:pt x="453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2"/>
          <p:cNvSpPr/>
          <p:nvPr/>
        </p:nvSpPr>
        <p:spPr>
          <a:xfrm>
            <a:off x="2070103" y="2694785"/>
            <a:ext cx="53987" cy="21009"/>
          </a:xfrm>
          <a:custGeom>
            <a:rect b="b" l="l" r="r" t="t"/>
            <a:pathLst>
              <a:path extrusionOk="0" h="667" w="1714">
                <a:moveTo>
                  <a:pt x="1713" y="128"/>
                </a:moveTo>
                <a:cubicBezTo>
                  <a:pt x="1621" y="156"/>
                  <a:pt x="1531" y="180"/>
                  <a:pt x="1444" y="200"/>
                </a:cubicBezTo>
                <a:lnTo>
                  <a:pt x="1165" y="666"/>
                </a:lnTo>
                <a:lnTo>
                  <a:pt x="1165" y="666"/>
                </a:lnTo>
                <a:lnTo>
                  <a:pt x="1444" y="200"/>
                </a:lnTo>
                <a:cubicBezTo>
                  <a:pt x="1531" y="180"/>
                  <a:pt x="1621" y="156"/>
                  <a:pt x="1713" y="128"/>
                </a:cubicBezTo>
                <a:close/>
                <a:moveTo>
                  <a:pt x="0" y="1"/>
                </a:moveTo>
                <a:lnTo>
                  <a:pt x="0" y="1"/>
                </a:lnTo>
                <a:lnTo>
                  <a:pt x="4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2"/>
          <p:cNvSpPr/>
          <p:nvPr/>
        </p:nvSpPr>
        <p:spPr>
          <a:xfrm>
            <a:off x="2041283" y="2527000"/>
            <a:ext cx="176229" cy="188796"/>
          </a:xfrm>
          <a:custGeom>
            <a:rect b="b" l="l" r="r" t="t"/>
            <a:pathLst>
              <a:path extrusionOk="0" h="5994" w="5595">
                <a:moveTo>
                  <a:pt x="1043" y="0"/>
                </a:moveTo>
                <a:cubicBezTo>
                  <a:pt x="405" y="1031"/>
                  <a:pt x="1" y="2228"/>
                  <a:pt x="1" y="3297"/>
                </a:cubicBezTo>
                <a:cubicBezTo>
                  <a:pt x="1" y="4297"/>
                  <a:pt x="349" y="4997"/>
                  <a:pt x="915" y="5328"/>
                </a:cubicBezTo>
                <a:lnTo>
                  <a:pt x="919" y="5328"/>
                </a:lnTo>
                <a:lnTo>
                  <a:pt x="2080" y="5993"/>
                </a:lnTo>
                <a:lnTo>
                  <a:pt x="2359" y="5527"/>
                </a:lnTo>
                <a:cubicBezTo>
                  <a:pt x="2446" y="5507"/>
                  <a:pt x="2536" y="5483"/>
                  <a:pt x="2628" y="5455"/>
                </a:cubicBezTo>
                <a:cubicBezTo>
                  <a:pt x="2832" y="5390"/>
                  <a:pt x="3042" y="5304"/>
                  <a:pt x="3260" y="5176"/>
                </a:cubicBezTo>
                <a:cubicBezTo>
                  <a:pt x="4184" y="4642"/>
                  <a:pt x="5018" y="3697"/>
                  <a:pt x="5594" y="2624"/>
                </a:cubicBezTo>
                <a:lnTo>
                  <a:pt x="10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2"/>
          <p:cNvSpPr/>
          <p:nvPr/>
        </p:nvSpPr>
        <p:spPr>
          <a:xfrm>
            <a:off x="2143082" y="2448131"/>
            <a:ext cx="25104" cy="9922"/>
          </a:xfrm>
          <a:custGeom>
            <a:rect b="b" l="l" r="r" t="t"/>
            <a:pathLst>
              <a:path extrusionOk="0" h="315" w="797">
                <a:moveTo>
                  <a:pt x="796" y="1"/>
                </a:moveTo>
                <a:cubicBezTo>
                  <a:pt x="545" y="63"/>
                  <a:pt x="276" y="166"/>
                  <a:pt x="0" y="315"/>
                </a:cubicBezTo>
                <a:cubicBezTo>
                  <a:pt x="276" y="166"/>
                  <a:pt x="545" y="63"/>
                  <a:pt x="7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2"/>
          <p:cNvSpPr/>
          <p:nvPr/>
        </p:nvSpPr>
        <p:spPr>
          <a:xfrm>
            <a:off x="2209541" y="2452603"/>
            <a:ext cx="40632" cy="31214"/>
          </a:xfrm>
          <a:custGeom>
            <a:rect b="b" l="l" r="r" t="t"/>
            <a:pathLst>
              <a:path extrusionOk="0" h="991" w="1290">
                <a:moveTo>
                  <a:pt x="14" y="7"/>
                </a:moveTo>
                <a:lnTo>
                  <a:pt x="14" y="7"/>
                </a:lnTo>
                <a:lnTo>
                  <a:pt x="14" y="7"/>
                </a:lnTo>
                <a:lnTo>
                  <a:pt x="1290" y="745"/>
                </a:lnTo>
                <a:lnTo>
                  <a:pt x="1142" y="990"/>
                </a:lnTo>
                <a:lnTo>
                  <a:pt x="1290" y="745"/>
                </a:lnTo>
                <a:lnTo>
                  <a:pt x="14" y="7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2"/>
          <p:cNvSpPr/>
          <p:nvPr/>
        </p:nvSpPr>
        <p:spPr>
          <a:xfrm>
            <a:off x="2083332" y="2459879"/>
            <a:ext cx="56381" cy="53262"/>
          </a:xfrm>
          <a:custGeom>
            <a:rect b="b" l="l" r="r" t="t"/>
            <a:pathLst>
              <a:path extrusionOk="0" h="1691" w="1790">
                <a:moveTo>
                  <a:pt x="1790" y="0"/>
                </a:moveTo>
                <a:lnTo>
                  <a:pt x="1790" y="0"/>
                </a:lnTo>
                <a:cubicBezTo>
                  <a:pt x="1124" y="387"/>
                  <a:pt x="507" y="987"/>
                  <a:pt x="1" y="1690"/>
                </a:cubicBezTo>
                <a:cubicBezTo>
                  <a:pt x="507" y="987"/>
                  <a:pt x="1124" y="390"/>
                  <a:pt x="17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2"/>
          <p:cNvSpPr/>
          <p:nvPr/>
        </p:nvSpPr>
        <p:spPr>
          <a:xfrm>
            <a:off x="2226140" y="2494841"/>
            <a:ext cx="16536" cy="96918"/>
          </a:xfrm>
          <a:custGeom>
            <a:rect b="b" l="l" r="r" t="t"/>
            <a:pathLst>
              <a:path extrusionOk="0" h="3077" w="525">
                <a:moveTo>
                  <a:pt x="435" y="1"/>
                </a:moveTo>
                <a:cubicBezTo>
                  <a:pt x="491" y="232"/>
                  <a:pt x="524" y="483"/>
                  <a:pt x="524" y="766"/>
                </a:cubicBezTo>
                <a:cubicBezTo>
                  <a:pt x="524" y="1508"/>
                  <a:pt x="332" y="2311"/>
                  <a:pt x="1" y="3077"/>
                </a:cubicBezTo>
                <a:cubicBezTo>
                  <a:pt x="332" y="2311"/>
                  <a:pt x="524" y="1508"/>
                  <a:pt x="524" y="766"/>
                </a:cubicBezTo>
                <a:cubicBezTo>
                  <a:pt x="524" y="483"/>
                  <a:pt x="491" y="232"/>
                  <a:pt x="435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2"/>
          <p:cNvSpPr/>
          <p:nvPr/>
        </p:nvSpPr>
        <p:spPr>
          <a:xfrm>
            <a:off x="2074103" y="2446304"/>
            <a:ext cx="176071" cy="163378"/>
          </a:xfrm>
          <a:custGeom>
            <a:rect b="b" l="l" r="r" t="t"/>
            <a:pathLst>
              <a:path extrusionOk="0" h="5187" w="5590">
                <a:moveTo>
                  <a:pt x="3490" y="0"/>
                </a:moveTo>
                <a:cubicBezTo>
                  <a:pt x="3331" y="0"/>
                  <a:pt x="3163" y="21"/>
                  <a:pt x="2986" y="59"/>
                </a:cubicBezTo>
                <a:cubicBezTo>
                  <a:pt x="2735" y="121"/>
                  <a:pt x="2466" y="224"/>
                  <a:pt x="2190" y="373"/>
                </a:cubicBezTo>
                <a:cubicBezTo>
                  <a:pt x="2159" y="390"/>
                  <a:pt x="2128" y="407"/>
                  <a:pt x="2094" y="428"/>
                </a:cubicBezTo>
                <a:cubicBezTo>
                  <a:pt x="2090" y="428"/>
                  <a:pt x="2090" y="431"/>
                  <a:pt x="2087" y="431"/>
                </a:cubicBezTo>
                <a:lnTo>
                  <a:pt x="2083" y="431"/>
                </a:lnTo>
                <a:cubicBezTo>
                  <a:pt x="1417" y="821"/>
                  <a:pt x="800" y="1418"/>
                  <a:pt x="294" y="2121"/>
                </a:cubicBezTo>
                <a:cubicBezTo>
                  <a:pt x="194" y="2266"/>
                  <a:pt x="93" y="2411"/>
                  <a:pt x="1" y="2562"/>
                </a:cubicBezTo>
                <a:lnTo>
                  <a:pt x="4552" y="5186"/>
                </a:lnTo>
                <a:cubicBezTo>
                  <a:pt x="4652" y="5000"/>
                  <a:pt x="4745" y="4811"/>
                  <a:pt x="4828" y="4618"/>
                </a:cubicBezTo>
                <a:cubicBezTo>
                  <a:pt x="5159" y="3852"/>
                  <a:pt x="5351" y="3049"/>
                  <a:pt x="5351" y="2307"/>
                </a:cubicBezTo>
                <a:cubicBezTo>
                  <a:pt x="5351" y="2024"/>
                  <a:pt x="5318" y="1773"/>
                  <a:pt x="5262" y="1542"/>
                </a:cubicBezTo>
                <a:cubicBezTo>
                  <a:pt x="5259" y="1528"/>
                  <a:pt x="5259" y="1518"/>
                  <a:pt x="5255" y="1504"/>
                </a:cubicBezTo>
                <a:lnTo>
                  <a:pt x="5442" y="1190"/>
                </a:lnTo>
                <a:lnTo>
                  <a:pt x="5590" y="945"/>
                </a:lnTo>
                <a:lnTo>
                  <a:pt x="4314" y="207"/>
                </a:lnTo>
                <a:lnTo>
                  <a:pt x="4301" y="200"/>
                </a:lnTo>
                <a:lnTo>
                  <a:pt x="4301" y="204"/>
                </a:lnTo>
                <a:cubicBezTo>
                  <a:pt x="4062" y="70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2"/>
          <p:cNvSpPr/>
          <p:nvPr/>
        </p:nvSpPr>
        <p:spPr>
          <a:xfrm>
            <a:off x="2079426" y="2468100"/>
            <a:ext cx="197678" cy="255193"/>
          </a:xfrm>
          <a:custGeom>
            <a:rect b="b" l="l" r="r" t="t"/>
            <a:pathLst>
              <a:path extrusionOk="0" h="8102" w="6276">
                <a:moveTo>
                  <a:pt x="4540" y="1"/>
                </a:moveTo>
                <a:cubicBezTo>
                  <a:pt x="4118" y="1"/>
                  <a:pt x="3642" y="139"/>
                  <a:pt x="3138" y="430"/>
                </a:cubicBezTo>
                <a:cubicBezTo>
                  <a:pt x="1407" y="1429"/>
                  <a:pt x="1" y="3864"/>
                  <a:pt x="1" y="5863"/>
                </a:cubicBezTo>
                <a:cubicBezTo>
                  <a:pt x="1" y="7282"/>
                  <a:pt x="708" y="8102"/>
                  <a:pt x="1738" y="8102"/>
                </a:cubicBezTo>
                <a:cubicBezTo>
                  <a:pt x="2160" y="8102"/>
                  <a:pt x="2635" y="7964"/>
                  <a:pt x="3138" y="7674"/>
                </a:cubicBezTo>
                <a:cubicBezTo>
                  <a:pt x="4872" y="6673"/>
                  <a:pt x="6276" y="4243"/>
                  <a:pt x="6276" y="2243"/>
                </a:cubicBezTo>
                <a:cubicBezTo>
                  <a:pt x="6276" y="822"/>
                  <a:pt x="5569" y="1"/>
                  <a:pt x="4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2"/>
          <p:cNvSpPr/>
          <p:nvPr/>
        </p:nvSpPr>
        <p:spPr>
          <a:xfrm>
            <a:off x="2149602" y="2532732"/>
            <a:ext cx="56916" cy="126021"/>
          </a:xfrm>
          <a:custGeom>
            <a:rect b="b" l="l" r="r" t="t"/>
            <a:pathLst>
              <a:path extrusionOk="0" h="4001" w="1807">
                <a:moveTo>
                  <a:pt x="1270" y="1"/>
                </a:moveTo>
                <a:cubicBezTo>
                  <a:pt x="1166" y="1"/>
                  <a:pt x="1050" y="39"/>
                  <a:pt x="920" y="115"/>
                </a:cubicBezTo>
                <a:cubicBezTo>
                  <a:pt x="776" y="198"/>
                  <a:pt x="648" y="305"/>
                  <a:pt x="541" y="432"/>
                </a:cubicBezTo>
                <a:cubicBezTo>
                  <a:pt x="435" y="563"/>
                  <a:pt x="348" y="701"/>
                  <a:pt x="276" y="849"/>
                </a:cubicBezTo>
                <a:cubicBezTo>
                  <a:pt x="203" y="1001"/>
                  <a:pt x="152" y="1153"/>
                  <a:pt x="117" y="1304"/>
                </a:cubicBezTo>
                <a:cubicBezTo>
                  <a:pt x="79" y="1456"/>
                  <a:pt x="62" y="1601"/>
                  <a:pt x="58" y="1736"/>
                </a:cubicBezTo>
                <a:cubicBezTo>
                  <a:pt x="58" y="1763"/>
                  <a:pt x="66" y="1784"/>
                  <a:pt x="79" y="1798"/>
                </a:cubicBezTo>
                <a:cubicBezTo>
                  <a:pt x="86" y="1805"/>
                  <a:pt x="95" y="1809"/>
                  <a:pt x="104" y="1809"/>
                </a:cubicBezTo>
                <a:cubicBezTo>
                  <a:pt x="111" y="1809"/>
                  <a:pt x="120" y="1806"/>
                  <a:pt x="128" y="1801"/>
                </a:cubicBezTo>
                <a:lnTo>
                  <a:pt x="510" y="1580"/>
                </a:lnTo>
                <a:cubicBezTo>
                  <a:pt x="538" y="1563"/>
                  <a:pt x="565" y="1543"/>
                  <a:pt x="586" y="1515"/>
                </a:cubicBezTo>
                <a:cubicBezTo>
                  <a:pt x="607" y="1487"/>
                  <a:pt x="624" y="1449"/>
                  <a:pt x="634" y="1401"/>
                </a:cubicBezTo>
                <a:cubicBezTo>
                  <a:pt x="637" y="1377"/>
                  <a:pt x="645" y="1346"/>
                  <a:pt x="655" y="1298"/>
                </a:cubicBezTo>
                <a:cubicBezTo>
                  <a:pt x="666" y="1253"/>
                  <a:pt x="679" y="1208"/>
                  <a:pt x="696" y="1156"/>
                </a:cubicBezTo>
                <a:cubicBezTo>
                  <a:pt x="717" y="1108"/>
                  <a:pt x="745" y="1056"/>
                  <a:pt x="782" y="1005"/>
                </a:cubicBezTo>
                <a:cubicBezTo>
                  <a:pt x="817" y="953"/>
                  <a:pt x="865" y="911"/>
                  <a:pt x="924" y="881"/>
                </a:cubicBezTo>
                <a:cubicBezTo>
                  <a:pt x="970" y="854"/>
                  <a:pt x="1007" y="839"/>
                  <a:pt x="1037" y="839"/>
                </a:cubicBezTo>
                <a:cubicBezTo>
                  <a:pt x="1046" y="839"/>
                  <a:pt x="1054" y="840"/>
                  <a:pt x="1062" y="843"/>
                </a:cubicBezTo>
                <a:cubicBezTo>
                  <a:pt x="1097" y="849"/>
                  <a:pt x="1121" y="870"/>
                  <a:pt x="1141" y="897"/>
                </a:cubicBezTo>
                <a:cubicBezTo>
                  <a:pt x="1159" y="929"/>
                  <a:pt x="1172" y="959"/>
                  <a:pt x="1175" y="997"/>
                </a:cubicBezTo>
                <a:cubicBezTo>
                  <a:pt x="1183" y="1036"/>
                  <a:pt x="1183" y="1063"/>
                  <a:pt x="1183" y="1088"/>
                </a:cubicBezTo>
                <a:cubicBezTo>
                  <a:pt x="1183" y="1150"/>
                  <a:pt x="1175" y="1222"/>
                  <a:pt x="1155" y="1301"/>
                </a:cubicBezTo>
                <a:cubicBezTo>
                  <a:pt x="1138" y="1381"/>
                  <a:pt x="1093" y="1484"/>
                  <a:pt x="1021" y="1608"/>
                </a:cubicBezTo>
                <a:lnTo>
                  <a:pt x="90" y="3166"/>
                </a:lnTo>
                <a:cubicBezTo>
                  <a:pt x="58" y="3222"/>
                  <a:pt x="34" y="3276"/>
                  <a:pt x="21" y="3335"/>
                </a:cubicBezTo>
                <a:cubicBezTo>
                  <a:pt x="7" y="3394"/>
                  <a:pt x="0" y="3449"/>
                  <a:pt x="0" y="3501"/>
                </a:cubicBezTo>
                <a:lnTo>
                  <a:pt x="0" y="3911"/>
                </a:lnTo>
                <a:cubicBezTo>
                  <a:pt x="0" y="3946"/>
                  <a:pt x="10" y="3973"/>
                  <a:pt x="24" y="3987"/>
                </a:cubicBezTo>
                <a:cubicBezTo>
                  <a:pt x="33" y="3996"/>
                  <a:pt x="43" y="4001"/>
                  <a:pt x="54" y="4001"/>
                </a:cubicBezTo>
                <a:cubicBezTo>
                  <a:pt x="64" y="4001"/>
                  <a:pt x="75" y="3997"/>
                  <a:pt x="86" y="3991"/>
                </a:cubicBezTo>
                <a:lnTo>
                  <a:pt x="1724" y="3046"/>
                </a:lnTo>
                <a:cubicBezTo>
                  <a:pt x="1748" y="3032"/>
                  <a:pt x="1765" y="3008"/>
                  <a:pt x="1783" y="2974"/>
                </a:cubicBezTo>
                <a:cubicBezTo>
                  <a:pt x="1800" y="2939"/>
                  <a:pt x="1807" y="2904"/>
                  <a:pt x="1807" y="2867"/>
                </a:cubicBezTo>
                <a:lnTo>
                  <a:pt x="1807" y="2360"/>
                </a:lnTo>
                <a:cubicBezTo>
                  <a:pt x="1807" y="2325"/>
                  <a:pt x="1800" y="2301"/>
                  <a:pt x="1783" y="2283"/>
                </a:cubicBezTo>
                <a:cubicBezTo>
                  <a:pt x="1773" y="2276"/>
                  <a:pt x="1763" y="2272"/>
                  <a:pt x="1752" y="2272"/>
                </a:cubicBezTo>
                <a:cubicBezTo>
                  <a:pt x="1744" y="2272"/>
                  <a:pt x="1734" y="2274"/>
                  <a:pt x="1724" y="2280"/>
                </a:cubicBezTo>
                <a:lnTo>
                  <a:pt x="944" y="2732"/>
                </a:lnTo>
                <a:lnTo>
                  <a:pt x="944" y="2732"/>
                </a:lnTo>
                <a:lnTo>
                  <a:pt x="1379" y="1973"/>
                </a:lnTo>
                <a:cubicBezTo>
                  <a:pt x="1452" y="1853"/>
                  <a:pt x="1510" y="1739"/>
                  <a:pt x="1558" y="1632"/>
                </a:cubicBezTo>
                <a:cubicBezTo>
                  <a:pt x="1606" y="1522"/>
                  <a:pt x="1644" y="1419"/>
                  <a:pt x="1676" y="1322"/>
                </a:cubicBezTo>
                <a:cubicBezTo>
                  <a:pt x="1707" y="1222"/>
                  <a:pt x="1727" y="1125"/>
                  <a:pt x="1741" y="1032"/>
                </a:cubicBezTo>
                <a:cubicBezTo>
                  <a:pt x="1751" y="939"/>
                  <a:pt x="1759" y="846"/>
                  <a:pt x="1759" y="757"/>
                </a:cubicBezTo>
                <a:cubicBezTo>
                  <a:pt x="1759" y="608"/>
                  <a:pt x="1741" y="477"/>
                  <a:pt x="1703" y="364"/>
                </a:cubicBezTo>
                <a:cubicBezTo>
                  <a:pt x="1668" y="249"/>
                  <a:pt x="1614" y="160"/>
                  <a:pt x="1544" y="98"/>
                </a:cubicBezTo>
                <a:cubicBezTo>
                  <a:pt x="1472" y="36"/>
                  <a:pt x="1386" y="1"/>
                  <a:pt x="1283" y="1"/>
                </a:cubicBezTo>
                <a:cubicBezTo>
                  <a:pt x="1279" y="1"/>
                  <a:pt x="1274" y="1"/>
                  <a:pt x="127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2"/>
          <p:cNvSpPr/>
          <p:nvPr/>
        </p:nvSpPr>
        <p:spPr>
          <a:xfrm>
            <a:off x="1551279" y="2565804"/>
            <a:ext cx="347984" cy="517693"/>
          </a:xfrm>
          <a:custGeom>
            <a:rect b="b" l="l" r="r" t="t"/>
            <a:pathLst>
              <a:path extrusionOk="0" h="16436" w="11048">
                <a:moveTo>
                  <a:pt x="943" y="0"/>
                </a:moveTo>
                <a:cubicBezTo>
                  <a:pt x="636" y="0"/>
                  <a:pt x="321" y="20"/>
                  <a:pt x="0" y="58"/>
                </a:cubicBezTo>
                <a:cubicBezTo>
                  <a:pt x="525" y="1320"/>
                  <a:pt x="811" y="2858"/>
                  <a:pt x="811" y="4640"/>
                </a:cubicBezTo>
                <a:cubicBezTo>
                  <a:pt x="811" y="8488"/>
                  <a:pt x="2152" y="11198"/>
                  <a:pt x="4328" y="12478"/>
                </a:cubicBezTo>
                <a:lnTo>
                  <a:pt x="11048" y="16436"/>
                </a:lnTo>
                <a:cubicBezTo>
                  <a:pt x="9935" y="15747"/>
                  <a:pt x="9052" y="14671"/>
                  <a:pt x="8466" y="13253"/>
                </a:cubicBezTo>
                <a:cubicBezTo>
                  <a:pt x="7938" y="11988"/>
                  <a:pt x="7648" y="10450"/>
                  <a:pt x="7648" y="8668"/>
                </a:cubicBezTo>
                <a:cubicBezTo>
                  <a:pt x="7648" y="4851"/>
                  <a:pt x="6328" y="2148"/>
                  <a:pt x="4184" y="861"/>
                </a:cubicBezTo>
                <a:lnTo>
                  <a:pt x="3966" y="734"/>
                </a:lnTo>
                <a:cubicBezTo>
                  <a:pt x="3076" y="253"/>
                  <a:pt x="2058" y="0"/>
                  <a:pt x="943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2"/>
          <p:cNvSpPr/>
          <p:nvPr/>
        </p:nvSpPr>
        <p:spPr>
          <a:xfrm>
            <a:off x="1551279" y="2565773"/>
            <a:ext cx="347984" cy="517724"/>
          </a:xfrm>
          <a:custGeom>
            <a:rect b="b" l="l" r="r" t="t"/>
            <a:pathLst>
              <a:path extrusionOk="0" h="16437" w="11048">
                <a:moveTo>
                  <a:pt x="939" y="1"/>
                </a:moveTo>
                <a:cubicBezTo>
                  <a:pt x="632" y="1"/>
                  <a:pt x="318" y="21"/>
                  <a:pt x="0" y="59"/>
                </a:cubicBezTo>
                <a:cubicBezTo>
                  <a:pt x="301" y="783"/>
                  <a:pt x="525" y="1600"/>
                  <a:pt x="659" y="2496"/>
                </a:cubicBezTo>
                <a:lnTo>
                  <a:pt x="2211" y="6093"/>
                </a:lnTo>
                <a:cubicBezTo>
                  <a:pt x="2252" y="6072"/>
                  <a:pt x="2294" y="6066"/>
                  <a:pt x="2328" y="6066"/>
                </a:cubicBezTo>
                <a:cubicBezTo>
                  <a:pt x="2370" y="6066"/>
                  <a:pt x="2404" y="6075"/>
                  <a:pt x="2435" y="6093"/>
                </a:cubicBezTo>
                <a:lnTo>
                  <a:pt x="2435" y="6100"/>
                </a:lnTo>
                <a:lnTo>
                  <a:pt x="2538" y="9621"/>
                </a:lnTo>
                <a:cubicBezTo>
                  <a:pt x="2538" y="9820"/>
                  <a:pt x="2408" y="10072"/>
                  <a:pt x="2246" y="10186"/>
                </a:cubicBezTo>
                <a:lnTo>
                  <a:pt x="2193" y="10348"/>
                </a:lnTo>
                <a:cubicBezTo>
                  <a:pt x="2759" y="11265"/>
                  <a:pt x="3480" y="11982"/>
                  <a:pt x="4328" y="12479"/>
                </a:cubicBezTo>
                <a:lnTo>
                  <a:pt x="11048" y="16437"/>
                </a:lnTo>
                <a:cubicBezTo>
                  <a:pt x="9935" y="15748"/>
                  <a:pt x="9052" y="14672"/>
                  <a:pt x="8466" y="13254"/>
                </a:cubicBezTo>
                <a:cubicBezTo>
                  <a:pt x="8027" y="12210"/>
                  <a:pt x="7755" y="10975"/>
                  <a:pt x="7676" y="9572"/>
                </a:cubicBezTo>
                <a:cubicBezTo>
                  <a:pt x="7659" y="9279"/>
                  <a:pt x="7648" y="8979"/>
                  <a:pt x="7648" y="8669"/>
                </a:cubicBezTo>
                <a:cubicBezTo>
                  <a:pt x="7648" y="6610"/>
                  <a:pt x="7266" y="4880"/>
                  <a:pt x="6576" y="3514"/>
                </a:cubicBezTo>
                <a:cubicBezTo>
                  <a:pt x="6324" y="3018"/>
                  <a:pt x="6031" y="2569"/>
                  <a:pt x="5704" y="2173"/>
                </a:cubicBezTo>
                <a:cubicBezTo>
                  <a:pt x="5259" y="1642"/>
                  <a:pt x="4749" y="1201"/>
                  <a:pt x="4184" y="862"/>
                </a:cubicBezTo>
                <a:lnTo>
                  <a:pt x="3966" y="735"/>
                </a:lnTo>
                <a:cubicBezTo>
                  <a:pt x="3956" y="731"/>
                  <a:pt x="3949" y="725"/>
                  <a:pt x="3942" y="721"/>
                </a:cubicBezTo>
                <a:cubicBezTo>
                  <a:pt x="3056" y="249"/>
                  <a:pt x="2045" y="1"/>
                  <a:pt x="9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2"/>
          <p:cNvSpPr/>
          <p:nvPr/>
        </p:nvSpPr>
        <p:spPr>
          <a:xfrm>
            <a:off x="1596887" y="2757559"/>
            <a:ext cx="164133" cy="114682"/>
          </a:xfrm>
          <a:custGeom>
            <a:rect b="b" l="l" r="r" t="t"/>
            <a:pathLst>
              <a:path extrusionOk="0" h="3641" w="5211">
                <a:moveTo>
                  <a:pt x="987" y="1"/>
                </a:moveTo>
                <a:lnTo>
                  <a:pt x="1" y="2442"/>
                </a:lnTo>
                <a:cubicBezTo>
                  <a:pt x="145" y="2721"/>
                  <a:pt x="1897" y="3090"/>
                  <a:pt x="1997" y="3414"/>
                </a:cubicBezTo>
                <a:cubicBezTo>
                  <a:pt x="2041" y="3556"/>
                  <a:pt x="2157" y="3640"/>
                  <a:pt x="2288" y="3640"/>
                </a:cubicBezTo>
                <a:cubicBezTo>
                  <a:pt x="2331" y="3640"/>
                  <a:pt x="2376" y="3631"/>
                  <a:pt x="2421" y="3611"/>
                </a:cubicBezTo>
                <a:lnTo>
                  <a:pt x="4980" y="2459"/>
                </a:lnTo>
                <a:cubicBezTo>
                  <a:pt x="5033" y="2434"/>
                  <a:pt x="5083" y="2426"/>
                  <a:pt x="5128" y="2426"/>
                </a:cubicBezTo>
                <a:cubicBezTo>
                  <a:pt x="5158" y="2426"/>
                  <a:pt x="5186" y="2429"/>
                  <a:pt x="5211" y="2435"/>
                </a:cubicBezTo>
                <a:lnTo>
                  <a:pt x="987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2"/>
          <p:cNvSpPr/>
          <p:nvPr/>
        </p:nvSpPr>
        <p:spPr>
          <a:xfrm>
            <a:off x="923444" y="2569080"/>
            <a:ext cx="707812" cy="963729"/>
          </a:xfrm>
          <a:custGeom>
            <a:rect b="b" l="l" r="r" t="t"/>
            <a:pathLst>
              <a:path extrusionOk="0" h="30597" w="22472">
                <a:moveTo>
                  <a:pt x="15097" y="8607"/>
                </a:moveTo>
                <a:cubicBezTo>
                  <a:pt x="15125" y="8607"/>
                  <a:pt x="15149" y="8615"/>
                  <a:pt x="15169" y="8633"/>
                </a:cubicBezTo>
                <a:cubicBezTo>
                  <a:pt x="15765" y="9167"/>
                  <a:pt x="16090" y="10157"/>
                  <a:pt x="16090" y="11543"/>
                </a:cubicBezTo>
                <a:cubicBezTo>
                  <a:pt x="16090" y="14635"/>
                  <a:pt x="13917" y="18401"/>
                  <a:pt x="11238" y="19949"/>
                </a:cubicBezTo>
                <a:cubicBezTo>
                  <a:pt x="10421" y="20419"/>
                  <a:pt x="9700" y="20646"/>
                  <a:pt x="9090" y="20646"/>
                </a:cubicBezTo>
                <a:cubicBezTo>
                  <a:pt x="8778" y="20646"/>
                  <a:pt x="8496" y="20586"/>
                  <a:pt x="8245" y="20470"/>
                </a:cubicBezTo>
                <a:cubicBezTo>
                  <a:pt x="7399" y="20074"/>
                  <a:pt x="14059" y="8607"/>
                  <a:pt x="15097" y="8607"/>
                </a:cubicBezTo>
                <a:close/>
                <a:moveTo>
                  <a:pt x="18070" y="0"/>
                </a:moveTo>
                <a:cubicBezTo>
                  <a:pt x="17944" y="0"/>
                  <a:pt x="17821" y="61"/>
                  <a:pt x="17748" y="168"/>
                </a:cubicBezTo>
                <a:lnTo>
                  <a:pt x="15624" y="3364"/>
                </a:lnTo>
                <a:cubicBezTo>
                  <a:pt x="15517" y="3525"/>
                  <a:pt x="15279" y="3640"/>
                  <a:pt x="15081" y="3640"/>
                </a:cubicBezTo>
                <a:cubicBezTo>
                  <a:pt x="15076" y="3640"/>
                  <a:pt x="15071" y="3640"/>
                  <a:pt x="15065" y="3640"/>
                </a:cubicBezTo>
                <a:cubicBezTo>
                  <a:pt x="15023" y="3639"/>
                  <a:pt x="14980" y="3638"/>
                  <a:pt x="14936" y="3638"/>
                </a:cubicBezTo>
                <a:cubicBezTo>
                  <a:pt x="14738" y="3638"/>
                  <a:pt x="14534" y="3652"/>
                  <a:pt x="14324" y="3674"/>
                </a:cubicBezTo>
                <a:lnTo>
                  <a:pt x="14324" y="1340"/>
                </a:lnTo>
                <a:lnTo>
                  <a:pt x="12907" y="520"/>
                </a:lnTo>
                <a:cubicBezTo>
                  <a:pt x="12879" y="506"/>
                  <a:pt x="12849" y="499"/>
                  <a:pt x="12817" y="499"/>
                </a:cubicBezTo>
                <a:cubicBezTo>
                  <a:pt x="12773" y="499"/>
                  <a:pt x="12724" y="512"/>
                  <a:pt x="12672" y="540"/>
                </a:cubicBezTo>
                <a:lnTo>
                  <a:pt x="9800" y="2199"/>
                </a:lnTo>
                <a:cubicBezTo>
                  <a:pt x="9628" y="2299"/>
                  <a:pt x="9476" y="2540"/>
                  <a:pt x="9459" y="2736"/>
                </a:cubicBezTo>
                <a:lnTo>
                  <a:pt x="9169" y="5933"/>
                </a:lnTo>
                <a:cubicBezTo>
                  <a:pt x="9152" y="6129"/>
                  <a:pt x="9018" y="6395"/>
                  <a:pt x="8873" y="6529"/>
                </a:cubicBezTo>
                <a:cubicBezTo>
                  <a:pt x="8311" y="7046"/>
                  <a:pt x="7780" y="7612"/>
                  <a:pt x="7277" y="8219"/>
                </a:cubicBezTo>
                <a:cubicBezTo>
                  <a:pt x="7180" y="8333"/>
                  <a:pt x="7013" y="8405"/>
                  <a:pt x="6856" y="8405"/>
                </a:cubicBezTo>
                <a:cubicBezTo>
                  <a:pt x="6806" y="8405"/>
                  <a:pt x="6756" y="8397"/>
                  <a:pt x="6711" y="8381"/>
                </a:cubicBezTo>
                <a:lnTo>
                  <a:pt x="4866" y="7736"/>
                </a:lnTo>
                <a:cubicBezTo>
                  <a:pt x="4824" y="7722"/>
                  <a:pt x="4779" y="7715"/>
                  <a:pt x="4734" y="7715"/>
                </a:cubicBezTo>
                <a:cubicBezTo>
                  <a:pt x="4582" y="7715"/>
                  <a:pt x="4426" y="7796"/>
                  <a:pt x="4349" y="7929"/>
                </a:cubicBezTo>
                <a:lnTo>
                  <a:pt x="2235" y="11588"/>
                </a:lnTo>
                <a:cubicBezTo>
                  <a:pt x="2138" y="11757"/>
                  <a:pt x="2180" y="12001"/>
                  <a:pt x="2328" y="12132"/>
                </a:cubicBezTo>
                <a:lnTo>
                  <a:pt x="3808" y="13405"/>
                </a:lnTo>
                <a:cubicBezTo>
                  <a:pt x="3959" y="13536"/>
                  <a:pt x="4021" y="13791"/>
                  <a:pt x="3952" y="13973"/>
                </a:cubicBezTo>
                <a:cubicBezTo>
                  <a:pt x="3677" y="14715"/>
                  <a:pt x="3453" y="15460"/>
                  <a:pt x="3287" y="16201"/>
                </a:cubicBezTo>
                <a:cubicBezTo>
                  <a:pt x="3246" y="16394"/>
                  <a:pt x="3080" y="16646"/>
                  <a:pt x="2921" y="16760"/>
                </a:cubicBezTo>
                <a:lnTo>
                  <a:pt x="294" y="18608"/>
                </a:lnTo>
                <a:cubicBezTo>
                  <a:pt x="132" y="18722"/>
                  <a:pt x="1" y="18973"/>
                  <a:pt x="1" y="19174"/>
                </a:cubicBezTo>
                <a:lnTo>
                  <a:pt x="1" y="22490"/>
                </a:lnTo>
                <a:cubicBezTo>
                  <a:pt x="1" y="22590"/>
                  <a:pt x="42" y="22666"/>
                  <a:pt x="104" y="22704"/>
                </a:cubicBezTo>
                <a:lnTo>
                  <a:pt x="3429" y="24625"/>
                </a:lnTo>
                <a:lnTo>
                  <a:pt x="2218" y="27069"/>
                </a:lnTo>
                <a:cubicBezTo>
                  <a:pt x="2129" y="27249"/>
                  <a:pt x="2197" y="27473"/>
                  <a:pt x="2366" y="27569"/>
                </a:cubicBezTo>
                <a:lnTo>
                  <a:pt x="6890" y="30190"/>
                </a:lnTo>
                <a:cubicBezTo>
                  <a:pt x="6948" y="30224"/>
                  <a:pt x="7013" y="30240"/>
                  <a:pt x="7077" y="30240"/>
                </a:cubicBezTo>
                <a:cubicBezTo>
                  <a:pt x="7203" y="30240"/>
                  <a:pt x="7327" y="30178"/>
                  <a:pt x="7401" y="30069"/>
                </a:cubicBezTo>
                <a:lnTo>
                  <a:pt x="9455" y="27969"/>
                </a:lnTo>
                <a:cubicBezTo>
                  <a:pt x="9462" y="28065"/>
                  <a:pt x="9503" y="28132"/>
                  <a:pt x="9562" y="28166"/>
                </a:cubicBezTo>
                <a:lnTo>
                  <a:pt x="13776" y="30597"/>
                </a:lnTo>
                <a:lnTo>
                  <a:pt x="13889" y="27297"/>
                </a:lnTo>
                <a:cubicBezTo>
                  <a:pt x="13889" y="27297"/>
                  <a:pt x="13000" y="26149"/>
                  <a:pt x="13017" y="25952"/>
                </a:cubicBezTo>
                <a:lnTo>
                  <a:pt x="17606" y="20953"/>
                </a:lnTo>
                <a:cubicBezTo>
                  <a:pt x="17649" y="20968"/>
                  <a:pt x="17695" y="20975"/>
                  <a:pt x="17740" y="20975"/>
                </a:cubicBezTo>
                <a:cubicBezTo>
                  <a:pt x="17894" y="20975"/>
                  <a:pt x="18049" y="20893"/>
                  <a:pt x="18124" y="20759"/>
                </a:cubicBezTo>
                <a:lnTo>
                  <a:pt x="20237" y="17101"/>
                </a:lnTo>
                <a:cubicBezTo>
                  <a:pt x="20337" y="16929"/>
                  <a:pt x="20296" y="16687"/>
                  <a:pt x="20144" y="16556"/>
                </a:cubicBezTo>
                <a:lnTo>
                  <a:pt x="22179" y="10081"/>
                </a:lnTo>
                <a:cubicBezTo>
                  <a:pt x="22341" y="9967"/>
                  <a:pt x="22471" y="9715"/>
                  <a:pt x="22471" y="9516"/>
                </a:cubicBezTo>
                <a:lnTo>
                  <a:pt x="22368" y="5995"/>
                </a:lnTo>
                <a:lnTo>
                  <a:pt x="22368" y="5988"/>
                </a:lnTo>
                <a:cubicBezTo>
                  <a:pt x="22338" y="5970"/>
                  <a:pt x="22302" y="5961"/>
                  <a:pt x="22263" y="5961"/>
                </a:cubicBezTo>
                <a:cubicBezTo>
                  <a:pt x="22226" y="5961"/>
                  <a:pt x="22186" y="5969"/>
                  <a:pt x="22144" y="5988"/>
                </a:cubicBezTo>
                <a:lnTo>
                  <a:pt x="20258" y="1619"/>
                </a:lnTo>
                <a:cubicBezTo>
                  <a:pt x="20344" y="1440"/>
                  <a:pt x="20279" y="1216"/>
                  <a:pt x="20106" y="1120"/>
                </a:cubicBezTo>
                <a:lnTo>
                  <a:pt x="18258" y="50"/>
                </a:lnTo>
                <a:cubicBezTo>
                  <a:pt x="18199" y="16"/>
                  <a:pt x="18134" y="0"/>
                  <a:pt x="18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2"/>
          <p:cNvSpPr/>
          <p:nvPr/>
        </p:nvSpPr>
        <p:spPr>
          <a:xfrm>
            <a:off x="1279804" y="2951992"/>
            <a:ext cx="208860" cy="269461"/>
          </a:xfrm>
          <a:custGeom>
            <a:rect b="b" l="l" r="r" t="t"/>
            <a:pathLst>
              <a:path extrusionOk="0" h="8555" w="6631">
                <a:moveTo>
                  <a:pt x="4532" y="0"/>
                </a:moveTo>
                <a:cubicBezTo>
                  <a:pt x="4111" y="0"/>
                  <a:pt x="3637" y="137"/>
                  <a:pt x="3134" y="427"/>
                </a:cubicBezTo>
                <a:cubicBezTo>
                  <a:pt x="1403" y="1427"/>
                  <a:pt x="0" y="3858"/>
                  <a:pt x="0" y="5861"/>
                </a:cubicBezTo>
                <a:cubicBezTo>
                  <a:pt x="0" y="6858"/>
                  <a:pt x="348" y="7561"/>
                  <a:pt x="914" y="7889"/>
                </a:cubicBezTo>
                <a:lnTo>
                  <a:pt x="917" y="7892"/>
                </a:lnTo>
                <a:lnTo>
                  <a:pt x="2079" y="8554"/>
                </a:lnTo>
                <a:lnTo>
                  <a:pt x="2355" y="8088"/>
                </a:lnTo>
                <a:cubicBezTo>
                  <a:pt x="2645" y="8023"/>
                  <a:pt x="2941" y="7923"/>
                  <a:pt x="3255" y="7741"/>
                </a:cubicBezTo>
                <a:cubicBezTo>
                  <a:pt x="4989" y="6740"/>
                  <a:pt x="6393" y="4306"/>
                  <a:pt x="6393" y="2306"/>
                </a:cubicBezTo>
                <a:cubicBezTo>
                  <a:pt x="6393" y="2010"/>
                  <a:pt x="6355" y="1748"/>
                  <a:pt x="6296" y="1506"/>
                </a:cubicBezTo>
                <a:lnTo>
                  <a:pt x="6630" y="944"/>
                </a:lnTo>
                <a:lnTo>
                  <a:pt x="5355" y="206"/>
                </a:lnTo>
                <a:lnTo>
                  <a:pt x="5351" y="206"/>
                </a:lnTo>
                <a:lnTo>
                  <a:pt x="5341" y="199"/>
                </a:lnTo>
                <a:lnTo>
                  <a:pt x="5341" y="203"/>
                </a:lnTo>
                <a:cubicBezTo>
                  <a:pt x="5104" y="70"/>
                  <a:pt x="4832" y="0"/>
                  <a:pt x="4532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2"/>
          <p:cNvSpPr/>
          <p:nvPr/>
        </p:nvSpPr>
        <p:spPr>
          <a:xfrm>
            <a:off x="1345255" y="3204599"/>
            <a:ext cx="16883" cy="16851"/>
          </a:xfrm>
          <a:custGeom>
            <a:rect b="b" l="l" r="r" t="t"/>
            <a:pathLst>
              <a:path extrusionOk="0" h="535" w="536">
                <a:moveTo>
                  <a:pt x="535" y="1"/>
                </a:moveTo>
                <a:cubicBezTo>
                  <a:pt x="450" y="28"/>
                  <a:pt x="362" y="52"/>
                  <a:pt x="277" y="68"/>
                </a:cubicBezTo>
                <a:lnTo>
                  <a:pt x="1" y="534"/>
                </a:lnTo>
                <a:lnTo>
                  <a:pt x="280" y="68"/>
                </a:lnTo>
                <a:cubicBezTo>
                  <a:pt x="362" y="52"/>
                  <a:pt x="450" y="28"/>
                  <a:pt x="535" y="1"/>
                </a:cubicBez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2"/>
          <p:cNvSpPr/>
          <p:nvPr/>
        </p:nvSpPr>
        <p:spPr>
          <a:xfrm>
            <a:off x="1279804" y="3032656"/>
            <a:ext cx="176071" cy="188796"/>
          </a:xfrm>
          <a:custGeom>
            <a:rect b="b" l="l" r="r" t="t"/>
            <a:pathLst>
              <a:path extrusionOk="0" h="5994" w="5590">
                <a:moveTo>
                  <a:pt x="1041" y="0"/>
                </a:moveTo>
                <a:cubicBezTo>
                  <a:pt x="400" y="1031"/>
                  <a:pt x="0" y="2228"/>
                  <a:pt x="0" y="3300"/>
                </a:cubicBezTo>
                <a:cubicBezTo>
                  <a:pt x="0" y="4297"/>
                  <a:pt x="348" y="5000"/>
                  <a:pt x="914" y="5328"/>
                </a:cubicBezTo>
                <a:lnTo>
                  <a:pt x="917" y="5328"/>
                </a:lnTo>
                <a:lnTo>
                  <a:pt x="917" y="5331"/>
                </a:lnTo>
                <a:lnTo>
                  <a:pt x="2079" y="5993"/>
                </a:lnTo>
                <a:lnTo>
                  <a:pt x="2355" y="5527"/>
                </a:lnTo>
                <a:cubicBezTo>
                  <a:pt x="2441" y="5511"/>
                  <a:pt x="2531" y="5486"/>
                  <a:pt x="2617" y="5459"/>
                </a:cubicBezTo>
                <a:cubicBezTo>
                  <a:pt x="2824" y="5393"/>
                  <a:pt x="3034" y="5307"/>
                  <a:pt x="3255" y="5180"/>
                </a:cubicBezTo>
                <a:cubicBezTo>
                  <a:pt x="4182" y="4645"/>
                  <a:pt x="5016" y="3697"/>
                  <a:pt x="5589" y="2628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2"/>
          <p:cNvSpPr/>
          <p:nvPr/>
        </p:nvSpPr>
        <p:spPr>
          <a:xfrm>
            <a:off x="1381005" y="2954039"/>
            <a:ext cx="25324" cy="10016"/>
          </a:xfrm>
          <a:custGeom>
            <a:rect b="b" l="l" r="r" t="t"/>
            <a:pathLst>
              <a:path extrusionOk="0" h="318" w="804">
                <a:moveTo>
                  <a:pt x="804" y="0"/>
                </a:moveTo>
                <a:cubicBezTo>
                  <a:pt x="549" y="58"/>
                  <a:pt x="280" y="166"/>
                  <a:pt x="0" y="317"/>
                </a:cubicBezTo>
                <a:cubicBezTo>
                  <a:pt x="280" y="166"/>
                  <a:pt x="549" y="58"/>
                  <a:pt x="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2"/>
          <p:cNvSpPr/>
          <p:nvPr/>
        </p:nvSpPr>
        <p:spPr>
          <a:xfrm>
            <a:off x="1448000" y="2958260"/>
            <a:ext cx="40663" cy="31403"/>
          </a:xfrm>
          <a:custGeom>
            <a:rect b="b" l="l" r="r" t="t"/>
            <a:pathLst>
              <a:path extrusionOk="0" h="997" w="1291">
                <a:moveTo>
                  <a:pt x="15" y="7"/>
                </a:moveTo>
                <a:lnTo>
                  <a:pt x="15" y="7"/>
                </a:lnTo>
                <a:lnTo>
                  <a:pt x="15" y="7"/>
                </a:lnTo>
                <a:lnTo>
                  <a:pt x="1290" y="745"/>
                </a:lnTo>
                <a:lnTo>
                  <a:pt x="1139" y="997"/>
                </a:lnTo>
                <a:lnTo>
                  <a:pt x="1290" y="745"/>
                </a:lnTo>
                <a:lnTo>
                  <a:pt x="15" y="7"/>
                </a:lnTo>
                <a:close/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2"/>
          <p:cNvSpPr/>
          <p:nvPr/>
        </p:nvSpPr>
        <p:spPr>
          <a:xfrm>
            <a:off x="1321695" y="2965630"/>
            <a:ext cx="56507" cy="53357"/>
          </a:xfrm>
          <a:custGeom>
            <a:rect b="b" l="l" r="r" t="t"/>
            <a:pathLst>
              <a:path extrusionOk="0" h="1694" w="1794">
                <a:moveTo>
                  <a:pt x="1794" y="1"/>
                </a:moveTo>
                <a:cubicBezTo>
                  <a:pt x="1129" y="387"/>
                  <a:pt x="508" y="987"/>
                  <a:pt x="1" y="1694"/>
                </a:cubicBezTo>
                <a:cubicBezTo>
                  <a:pt x="508" y="987"/>
                  <a:pt x="1129" y="387"/>
                  <a:pt x="1794" y="1"/>
                </a:cubicBezTo>
                <a:close/>
                <a:moveTo>
                  <a:pt x="1794" y="1"/>
                </a:moveTo>
                <a:lnTo>
                  <a:pt x="17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2"/>
          <p:cNvSpPr/>
          <p:nvPr/>
        </p:nvSpPr>
        <p:spPr>
          <a:xfrm>
            <a:off x="1464945" y="3025412"/>
            <a:ext cx="16221" cy="71121"/>
          </a:xfrm>
          <a:custGeom>
            <a:rect b="b" l="l" r="r" t="t"/>
            <a:pathLst>
              <a:path extrusionOk="0" h="2258" w="515">
                <a:moveTo>
                  <a:pt x="515" y="0"/>
                </a:moveTo>
                <a:cubicBezTo>
                  <a:pt x="510" y="727"/>
                  <a:pt x="321" y="1508"/>
                  <a:pt x="1" y="2258"/>
                </a:cubicBezTo>
                <a:cubicBezTo>
                  <a:pt x="321" y="1511"/>
                  <a:pt x="510" y="727"/>
                  <a:pt x="515" y="0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2"/>
          <p:cNvSpPr/>
          <p:nvPr/>
        </p:nvSpPr>
        <p:spPr>
          <a:xfrm>
            <a:off x="1312593" y="2951960"/>
            <a:ext cx="176071" cy="163472"/>
          </a:xfrm>
          <a:custGeom>
            <a:rect b="b" l="l" r="r" t="t"/>
            <a:pathLst>
              <a:path extrusionOk="0" h="5190" w="5590">
                <a:moveTo>
                  <a:pt x="3490" y="0"/>
                </a:moveTo>
                <a:cubicBezTo>
                  <a:pt x="3327" y="0"/>
                  <a:pt x="3155" y="21"/>
                  <a:pt x="2976" y="66"/>
                </a:cubicBezTo>
                <a:cubicBezTo>
                  <a:pt x="2721" y="124"/>
                  <a:pt x="2452" y="232"/>
                  <a:pt x="2172" y="383"/>
                </a:cubicBezTo>
                <a:cubicBezTo>
                  <a:pt x="2148" y="397"/>
                  <a:pt x="2121" y="411"/>
                  <a:pt x="2093" y="428"/>
                </a:cubicBezTo>
                <a:cubicBezTo>
                  <a:pt x="2090" y="428"/>
                  <a:pt x="2086" y="431"/>
                  <a:pt x="2083" y="435"/>
                </a:cubicBezTo>
                <a:cubicBezTo>
                  <a:pt x="1418" y="821"/>
                  <a:pt x="797" y="1421"/>
                  <a:pt x="290" y="2128"/>
                </a:cubicBezTo>
                <a:cubicBezTo>
                  <a:pt x="190" y="2269"/>
                  <a:pt x="94" y="2414"/>
                  <a:pt x="0" y="2562"/>
                </a:cubicBezTo>
                <a:lnTo>
                  <a:pt x="4548" y="5190"/>
                </a:lnTo>
                <a:cubicBezTo>
                  <a:pt x="4655" y="4993"/>
                  <a:pt x="4752" y="4793"/>
                  <a:pt x="4838" y="4590"/>
                </a:cubicBezTo>
                <a:cubicBezTo>
                  <a:pt x="5162" y="3835"/>
                  <a:pt x="5352" y="3041"/>
                  <a:pt x="5352" y="2307"/>
                </a:cubicBezTo>
                <a:cubicBezTo>
                  <a:pt x="5352" y="2024"/>
                  <a:pt x="5317" y="1776"/>
                  <a:pt x="5261" y="1542"/>
                </a:cubicBezTo>
                <a:cubicBezTo>
                  <a:pt x="5258" y="1531"/>
                  <a:pt x="5255" y="1518"/>
                  <a:pt x="5255" y="1507"/>
                </a:cubicBezTo>
                <a:lnTo>
                  <a:pt x="5438" y="1197"/>
                </a:lnTo>
                <a:lnTo>
                  <a:pt x="5589" y="945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300" y="204"/>
                </a:lnTo>
                <a:cubicBezTo>
                  <a:pt x="4062" y="70"/>
                  <a:pt x="3789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2"/>
          <p:cNvSpPr/>
          <p:nvPr/>
        </p:nvSpPr>
        <p:spPr>
          <a:xfrm>
            <a:off x="1317884" y="2973882"/>
            <a:ext cx="197710" cy="255193"/>
          </a:xfrm>
          <a:custGeom>
            <a:rect b="b" l="l" r="r" t="t"/>
            <a:pathLst>
              <a:path extrusionOk="0" h="8102" w="6277">
                <a:moveTo>
                  <a:pt x="4541" y="0"/>
                </a:moveTo>
                <a:cubicBezTo>
                  <a:pt x="4119" y="0"/>
                  <a:pt x="3643" y="138"/>
                  <a:pt x="3139" y="429"/>
                </a:cubicBezTo>
                <a:cubicBezTo>
                  <a:pt x="1408" y="1428"/>
                  <a:pt x="1" y="3860"/>
                  <a:pt x="1" y="5859"/>
                </a:cubicBezTo>
                <a:cubicBezTo>
                  <a:pt x="1" y="7280"/>
                  <a:pt x="709" y="8101"/>
                  <a:pt x="1738" y="8101"/>
                </a:cubicBezTo>
                <a:cubicBezTo>
                  <a:pt x="2160" y="8101"/>
                  <a:pt x="2636" y="7963"/>
                  <a:pt x="3139" y="7673"/>
                </a:cubicBezTo>
                <a:cubicBezTo>
                  <a:pt x="4870" y="6673"/>
                  <a:pt x="6277" y="4239"/>
                  <a:pt x="6277" y="2239"/>
                </a:cubicBezTo>
                <a:cubicBezTo>
                  <a:pt x="6277" y="820"/>
                  <a:pt x="5571" y="0"/>
                  <a:pt x="45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2"/>
          <p:cNvSpPr/>
          <p:nvPr/>
        </p:nvSpPr>
        <p:spPr>
          <a:xfrm>
            <a:off x="1387210" y="3041727"/>
            <a:ext cx="41388" cy="113360"/>
          </a:xfrm>
          <a:custGeom>
            <a:rect b="b" l="l" r="r" t="t"/>
            <a:pathLst>
              <a:path extrusionOk="0" h="3599" w="1314">
                <a:moveTo>
                  <a:pt x="1257" y="0"/>
                </a:moveTo>
                <a:cubicBezTo>
                  <a:pt x="1248" y="0"/>
                  <a:pt x="1238" y="3"/>
                  <a:pt x="1227" y="9"/>
                </a:cubicBezTo>
                <a:lnTo>
                  <a:pt x="852" y="226"/>
                </a:lnTo>
                <a:cubicBezTo>
                  <a:pt x="817" y="247"/>
                  <a:pt x="793" y="274"/>
                  <a:pt x="769" y="312"/>
                </a:cubicBezTo>
                <a:cubicBezTo>
                  <a:pt x="745" y="354"/>
                  <a:pt x="724" y="388"/>
                  <a:pt x="707" y="416"/>
                </a:cubicBezTo>
                <a:lnTo>
                  <a:pt x="42" y="1588"/>
                </a:lnTo>
                <a:cubicBezTo>
                  <a:pt x="21" y="1623"/>
                  <a:pt x="10" y="1657"/>
                  <a:pt x="7" y="1695"/>
                </a:cubicBezTo>
                <a:cubicBezTo>
                  <a:pt x="0" y="1733"/>
                  <a:pt x="7" y="1760"/>
                  <a:pt x="21" y="1781"/>
                </a:cubicBezTo>
                <a:lnTo>
                  <a:pt x="252" y="2109"/>
                </a:lnTo>
                <a:cubicBezTo>
                  <a:pt x="261" y="2123"/>
                  <a:pt x="272" y="2129"/>
                  <a:pt x="287" y="2129"/>
                </a:cubicBezTo>
                <a:cubicBezTo>
                  <a:pt x="293" y="2129"/>
                  <a:pt x="299" y="2128"/>
                  <a:pt x="306" y="2126"/>
                </a:cubicBezTo>
                <a:cubicBezTo>
                  <a:pt x="331" y="2119"/>
                  <a:pt x="352" y="2099"/>
                  <a:pt x="368" y="2064"/>
                </a:cubicBezTo>
                <a:lnTo>
                  <a:pt x="738" y="1419"/>
                </a:lnTo>
                <a:lnTo>
                  <a:pt x="738" y="3509"/>
                </a:lnTo>
                <a:cubicBezTo>
                  <a:pt x="738" y="3543"/>
                  <a:pt x="745" y="3571"/>
                  <a:pt x="762" y="3584"/>
                </a:cubicBezTo>
                <a:cubicBezTo>
                  <a:pt x="771" y="3594"/>
                  <a:pt x="782" y="3598"/>
                  <a:pt x="794" y="3598"/>
                </a:cubicBezTo>
                <a:cubicBezTo>
                  <a:pt x="802" y="3598"/>
                  <a:pt x="811" y="3596"/>
                  <a:pt x="820" y="3592"/>
                </a:cubicBezTo>
                <a:lnTo>
                  <a:pt x="1227" y="3353"/>
                </a:lnTo>
                <a:cubicBezTo>
                  <a:pt x="1251" y="3343"/>
                  <a:pt x="1272" y="3319"/>
                  <a:pt x="1286" y="3281"/>
                </a:cubicBezTo>
                <a:cubicBezTo>
                  <a:pt x="1304" y="3247"/>
                  <a:pt x="1313" y="3212"/>
                  <a:pt x="1313" y="3178"/>
                </a:cubicBezTo>
                <a:lnTo>
                  <a:pt x="1313" y="88"/>
                </a:lnTo>
                <a:cubicBezTo>
                  <a:pt x="1313" y="54"/>
                  <a:pt x="1304" y="30"/>
                  <a:pt x="1286" y="13"/>
                </a:cubicBezTo>
                <a:cubicBezTo>
                  <a:pt x="1278" y="5"/>
                  <a:pt x="1268" y="0"/>
                  <a:pt x="1257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2"/>
          <p:cNvSpPr/>
          <p:nvPr/>
        </p:nvSpPr>
        <p:spPr>
          <a:xfrm>
            <a:off x="1410644" y="2569049"/>
            <a:ext cx="242216" cy="205175"/>
          </a:xfrm>
          <a:custGeom>
            <a:rect b="b" l="l" r="r" t="t"/>
            <a:pathLst>
              <a:path extrusionOk="0" h="6514" w="7690">
                <a:moveTo>
                  <a:pt x="2600" y="0"/>
                </a:moveTo>
                <a:cubicBezTo>
                  <a:pt x="2476" y="0"/>
                  <a:pt x="2353" y="61"/>
                  <a:pt x="2280" y="169"/>
                </a:cubicBezTo>
                <a:lnTo>
                  <a:pt x="156" y="3365"/>
                </a:lnTo>
                <a:cubicBezTo>
                  <a:pt x="118" y="3420"/>
                  <a:pt x="63" y="3472"/>
                  <a:pt x="1" y="3514"/>
                </a:cubicBezTo>
                <a:lnTo>
                  <a:pt x="3031" y="5265"/>
                </a:lnTo>
                <a:lnTo>
                  <a:pt x="5197" y="6513"/>
                </a:lnTo>
                <a:lnTo>
                  <a:pt x="7031" y="4396"/>
                </a:lnTo>
                <a:lnTo>
                  <a:pt x="7603" y="3241"/>
                </a:lnTo>
                <a:cubicBezTo>
                  <a:pt x="7689" y="3065"/>
                  <a:pt x="7621" y="2841"/>
                  <a:pt x="7452" y="2741"/>
                </a:cubicBezTo>
                <a:lnTo>
                  <a:pt x="4638" y="1121"/>
                </a:lnTo>
                <a:lnTo>
                  <a:pt x="2783" y="48"/>
                </a:lnTo>
                <a:cubicBezTo>
                  <a:pt x="2726" y="16"/>
                  <a:pt x="2662" y="0"/>
                  <a:pt x="2600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2"/>
          <p:cNvSpPr/>
          <p:nvPr/>
        </p:nvSpPr>
        <p:spPr>
          <a:xfrm>
            <a:off x="927034" y="3090422"/>
            <a:ext cx="248830" cy="151755"/>
          </a:xfrm>
          <a:custGeom>
            <a:rect b="b" l="l" r="r" t="t"/>
            <a:pathLst>
              <a:path extrusionOk="0" h="4818" w="7900">
                <a:moveTo>
                  <a:pt x="3000" y="1"/>
                </a:moveTo>
                <a:cubicBezTo>
                  <a:pt x="2942" y="84"/>
                  <a:pt x="2873" y="160"/>
                  <a:pt x="2807" y="208"/>
                </a:cubicBezTo>
                <a:lnTo>
                  <a:pt x="180" y="2056"/>
                </a:lnTo>
                <a:cubicBezTo>
                  <a:pt x="111" y="2104"/>
                  <a:pt x="52" y="2180"/>
                  <a:pt x="0" y="2266"/>
                </a:cubicBezTo>
                <a:lnTo>
                  <a:pt x="4414" y="4818"/>
                </a:lnTo>
                <a:lnTo>
                  <a:pt x="7900" y="2835"/>
                </a:lnTo>
                <a:lnTo>
                  <a:pt x="300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2"/>
          <p:cNvSpPr/>
          <p:nvPr/>
        </p:nvSpPr>
        <p:spPr>
          <a:xfrm>
            <a:off x="991887" y="2812081"/>
            <a:ext cx="237208" cy="215191"/>
          </a:xfrm>
          <a:custGeom>
            <a:rect b="b" l="l" r="r" t="t"/>
            <a:pathLst>
              <a:path extrusionOk="0" h="6832" w="7531">
                <a:moveTo>
                  <a:pt x="2521" y="1"/>
                </a:moveTo>
                <a:cubicBezTo>
                  <a:pt x="2383" y="14"/>
                  <a:pt x="2244" y="93"/>
                  <a:pt x="2176" y="214"/>
                </a:cubicBezTo>
                <a:lnTo>
                  <a:pt x="62" y="3873"/>
                </a:lnTo>
                <a:cubicBezTo>
                  <a:pt x="14" y="3955"/>
                  <a:pt x="0" y="4056"/>
                  <a:pt x="18" y="4152"/>
                </a:cubicBezTo>
                <a:lnTo>
                  <a:pt x="4641" y="6831"/>
                </a:lnTo>
                <a:lnTo>
                  <a:pt x="7531" y="2918"/>
                </a:lnTo>
                <a:lnTo>
                  <a:pt x="2521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2"/>
          <p:cNvSpPr/>
          <p:nvPr/>
        </p:nvSpPr>
        <p:spPr>
          <a:xfrm>
            <a:off x="1222762" y="2584766"/>
            <a:ext cx="240168" cy="157204"/>
          </a:xfrm>
          <a:custGeom>
            <a:rect b="b" l="l" r="r" t="t"/>
            <a:pathLst>
              <a:path extrusionOk="0" h="4991" w="7625">
                <a:moveTo>
                  <a:pt x="3314" y="1"/>
                </a:moveTo>
                <a:cubicBezTo>
                  <a:pt x="3269" y="1"/>
                  <a:pt x="3221" y="15"/>
                  <a:pt x="3169" y="46"/>
                </a:cubicBezTo>
                <a:lnTo>
                  <a:pt x="297" y="1704"/>
                </a:lnTo>
                <a:cubicBezTo>
                  <a:pt x="177" y="1773"/>
                  <a:pt x="62" y="1914"/>
                  <a:pt x="0" y="2063"/>
                </a:cubicBezTo>
                <a:lnTo>
                  <a:pt x="5069" y="4990"/>
                </a:lnTo>
                <a:lnTo>
                  <a:pt x="7624" y="3511"/>
                </a:lnTo>
                <a:lnTo>
                  <a:pt x="7624" y="2459"/>
                </a:lnTo>
                <a:lnTo>
                  <a:pt x="6731" y="1946"/>
                </a:lnTo>
                <a:lnTo>
                  <a:pt x="4821" y="838"/>
                </a:lnTo>
                <a:lnTo>
                  <a:pt x="4787" y="818"/>
                </a:lnTo>
                <a:lnTo>
                  <a:pt x="3401" y="22"/>
                </a:lnTo>
                <a:cubicBezTo>
                  <a:pt x="3376" y="7"/>
                  <a:pt x="3345" y="1"/>
                  <a:pt x="3314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2"/>
          <p:cNvSpPr/>
          <p:nvPr/>
        </p:nvSpPr>
        <p:spPr>
          <a:xfrm>
            <a:off x="1056488" y="2645870"/>
            <a:ext cx="707812" cy="903600"/>
          </a:xfrm>
          <a:custGeom>
            <a:rect b="b" l="l" r="r" t="t"/>
            <a:pathLst>
              <a:path extrusionOk="0" h="28688" w="22472">
                <a:moveTo>
                  <a:pt x="13404" y="8076"/>
                </a:moveTo>
                <a:cubicBezTo>
                  <a:pt x="14996" y="8076"/>
                  <a:pt x="16089" y="9346"/>
                  <a:pt x="16089" y="11543"/>
                </a:cubicBezTo>
                <a:cubicBezTo>
                  <a:pt x="16089" y="14635"/>
                  <a:pt x="13917" y="18401"/>
                  <a:pt x="11238" y="19949"/>
                </a:cubicBezTo>
                <a:cubicBezTo>
                  <a:pt x="10458" y="20399"/>
                  <a:pt x="9722" y="20612"/>
                  <a:pt x="9069" y="20612"/>
                </a:cubicBezTo>
                <a:cubicBezTo>
                  <a:pt x="7476" y="20612"/>
                  <a:pt x="6383" y="19342"/>
                  <a:pt x="6383" y="17145"/>
                </a:cubicBezTo>
                <a:cubicBezTo>
                  <a:pt x="6383" y="14049"/>
                  <a:pt x="8556" y="10288"/>
                  <a:pt x="11238" y="8739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8" y="0"/>
                </a:moveTo>
                <a:cubicBezTo>
                  <a:pt x="17944" y="0"/>
                  <a:pt x="17820" y="61"/>
                  <a:pt x="17748" y="168"/>
                </a:cubicBezTo>
                <a:lnTo>
                  <a:pt x="15623" y="3364"/>
                </a:lnTo>
                <a:cubicBezTo>
                  <a:pt x="15516" y="3525"/>
                  <a:pt x="15278" y="3640"/>
                  <a:pt x="15081" y="3640"/>
                </a:cubicBezTo>
                <a:cubicBezTo>
                  <a:pt x="15076" y="3640"/>
                  <a:pt x="15070" y="3640"/>
                  <a:pt x="15065" y="3640"/>
                </a:cubicBezTo>
                <a:cubicBezTo>
                  <a:pt x="15023" y="3639"/>
                  <a:pt x="14980" y="3638"/>
                  <a:pt x="14937" y="3638"/>
                </a:cubicBezTo>
                <a:cubicBezTo>
                  <a:pt x="14538" y="3638"/>
                  <a:pt x="14119" y="3684"/>
                  <a:pt x="13682" y="3781"/>
                </a:cubicBezTo>
                <a:cubicBezTo>
                  <a:pt x="13656" y="3786"/>
                  <a:pt x="13630" y="3789"/>
                  <a:pt x="13605" y="3789"/>
                </a:cubicBezTo>
                <a:cubicBezTo>
                  <a:pt x="13446" y="3789"/>
                  <a:pt x="13318" y="3679"/>
                  <a:pt x="13300" y="3508"/>
                </a:cubicBezTo>
                <a:lnTo>
                  <a:pt x="13020" y="719"/>
                </a:lnTo>
                <a:cubicBezTo>
                  <a:pt x="13005" y="579"/>
                  <a:pt x="12923" y="499"/>
                  <a:pt x="12814" y="499"/>
                </a:cubicBezTo>
                <a:cubicBezTo>
                  <a:pt x="12770" y="499"/>
                  <a:pt x="12722" y="512"/>
                  <a:pt x="12672" y="540"/>
                </a:cubicBezTo>
                <a:lnTo>
                  <a:pt x="9800" y="2198"/>
                </a:lnTo>
                <a:cubicBezTo>
                  <a:pt x="9627" y="2299"/>
                  <a:pt x="9476" y="2539"/>
                  <a:pt x="9458" y="2736"/>
                </a:cubicBezTo>
                <a:lnTo>
                  <a:pt x="9169" y="5932"/>
                </a:lnTo>
                <a:cubicBezTo>
                  <a:pt x="9151" y="6129"/>
                  <a:pt x="9017" y="6395"/>
                  <a:pt x="8872" y="6529"/>
                </a:cubicBezTo>
                <a:cubicBezTo>
                  <a:pt x="8311" y="7046"/>
                  <a:pt x="7776" y="7612"/>
                  <a:pt x="7276" y="8219"/>
                </a:cubicBezTo>
                <a:cubicBezTo>
                  <a:pt x="7181" y="8335"/>
                  <a:pt x="7014" y="8405"/>
                  <a:pt x="6859" y="8405"/>
                </a:cubicBezTo>
                <a:cubicBezTo>
                  <a:pt x="6807" y="8405"/>
                  <a:pt x="6757" y="8397"/>
                  <a:pt x="6710" y="8381"/>
                </a:cubicBezTo>
                <a:lnTo>
                  <a:pt x="4866" y="7736"/>
                </a:lnTo>
                <a:cubicBezTo>
                  <a:pt x="4823" y="7721"/>
                  <a:pt x="4779" y="7714"/>
                  <a:pt x="4734" y="7714"/>
                </a:cubicBezTo>
                <a:cubicBezTo>
                  <a:pt x="4581" y="7714"/>
                  <a:pt x="4426" y="7796"/>
                  <a:pt x="4348" y="7929"/>
                </a:cubicBezTo>
                <a:lnTo>
                  <a:pt x="2235" y="11588"/>
                </a:lnTo>
                <a:cubicBezTo>
                  <a:pt x="2138" y="11756"/>
                  <a:pt x="2176" y="12001"/>
                  <a:pt x="2328" y="12132"/>
                </a:cubicBezTo>
                <a:lnTo>
                  <a:pt x="3807" y="13405"/>
                </a:lnTo>
                <a:cubicBezTo>
                  <a:pt x="3959" y="13536"/>
                  <a:pt x="4021" y="13790"/>
                  <a:pt x="3952" y="13973"/>
                </a:cubicBezTo>
                <a:cubicBezTo>
                  <a:pt x="3676" y="14715"/>
                  <a:pt x="3452" y="15460"/>
                  <a:pt x="3287" y="16201"/>
                </a:cubicBezTo>
                <a:cubicBezTo>
                  <a:pt x="3242" y="16394"/>
                  <a:pt x="3080" y="16645"/>
                  <a:pt x="2918" y="16760"/>
                </a:cubicBezTo>
                <a:lnTo>
                  <a:pt x="294" y="18607"/>
                </a:lnTo>
                <a:cubicBezTo>
                  <a:pt x="131" y="18722"/>
                  <a:pt x="1" y="18973"/>
                  <a:pt x="1" y="19173"/>
                </a:cubicBezTo>
                <a:lnTo>
                  <a:pt x="1" y="22490"/>
                </a:lnTo>
                <a:cubicBezTo>
                  <a:pt x="1" y="22639"/>
                  <a:pt x="85" y="22730"/>
                  <a:pt x="204" y="22730"/>
                </a:cubicBezTo>
                <a:cubicBezTo>
                  <a:pt x="243" y="22730"/>
                  <a:pt x="285" y="22721"/>
                  <a:pt x="328" y="22700"/>
                </a:cubicBezTo>
                <a:lnTo>
                  <a:pt x="2887" y="21549"/>
                </a:lnTo>
                <a:cubicBezTo>
                  <a:pt x="2932" y="21528"/>
                  <a:pt x="2978" y="21518"/>
                  <a:pt x="3022" y="21518"/>
                </a:cubicBezTo>
                <a:cubicBezTo>
                  <a:pt x="3152" y="21518"/>
                  <a:pt x="3267" y="21604"/>
                  <a:pt x="3311" y="21745"/>
                </a:cubicBezTo>
                <a:cubicBezTo>
                  <a:pt x="3459" y="22214"/>
                  <a:pt x="3652" y="22638"/>
                  <a:pt x="3883" y="23014"/>
                </a:cubicBezTo>
                <a:cubicBezTo>
                  <a:pt x="3987" y="23183"/>
                  <a:pt x="4007" y="23455"/>
                  <a:pt x="3921" y="23631"/>
                </a:cubicBezTo>
                <a:lnTo>
                  <a:pt x="2214" y="27069"/>
                </a:lnTo>
                <a:cubicBezTo>
                  <a:pt x="2128" y="27248"/>
                  <a:pt x="2197" y="27473"/>
                  <a:pt x="2366" y="27569"/>
                </a:cubicBezTo>
                <a:lnTo>
                  <a:pt x="4218" y="28638"/>
                </a:lnTo>
                <a:cubicBezTo>
                  <a:pt x="4275" y="28672"/>
                  <a:pt x="4339" y="28688"/>
                  <a:pt x="4403" y="28688"/>
                </a:cubicBezTo>
                <a:cubicBezTo>
                  <a:pt x="4529" y="28688"/>
                  <a:pt x="4654" y="28627"/>
                  <a:pt x="4724" y="28517"/>
                </a:cubicBezTo>
                <a:lnTo>
                  <a:pt x="6848" y="25325"/>
                </a:lnTo>
                <a:cubicBezTo>
                  <a:pt x="6955" y="25163"/>
                  <a:pt x="7193" y="25048"/>
                  <a:pt x="7391" y="25048"/>
                </a:cubicBezTo>
                <a:cubicBezTo>
                  <a:pt x="7396" y="25048"/>
                  <a:pt x="7402" y="25048"/>
                  <a:pt x="7407" y="25048"/>
                </a:cubicBezTo>
                <a:cubicBezTo>
                  <a:pt x="7449" y="25049"/>
                  <a:pt x="7492" y="25050"/>
                  <a:pt x="7534" y="25050"/>
                </a:cubicBezTo>
                <a:cubicBezTo>
                  <a:pt x="7934" y="25050"/>
                  <a:pt x="8354" y="25004"/>
                  <a:pt x="8790" y="24907"/>
                </a:cubicBezTo>
                <a:cubicBezTo>
                  <a:pt x="8816" y="24902"/>
                  <a:pt x="8843" y="24899"/>
                  <a:pt x="8868" y="24899"/>
                </a:cubicBezTo>
                <a:cubicBezTo>
                  <a:pt x="9026" y="24899"/>
                  <a:pt x="9154" y="25007"/>
                  <a:pt x="9172" y="25176"/>
                </a:cubicBezTo>
                <a:lnTo>
                  <a:pt x="9455" y="27969"/>
                </a:lnTo>
                <a:cubicBezTo>
                  <a:pt x="9467" y="28108"/>
                  <a:pt x="9548" y="28188"/>
                  <a:pt x="9655" y="28188"/>
                </a:cubicBezTo>
                <a:cubicBezTo>
                  <a:pt x="9700" y="28188"/>
                  <a:pt x="9749" y="28174"/>
                  <a:pt x="9800" y="28145"/>
                </a:cubicBezTo>
                <a:lnTo>
                  <a:pt x="12672" y="26486"/>
                </a:lnTo>
                <a:cubicBezTo>
                  <a:pt x="12845" y="26390"/>
                  <a:pt x="12996" y="26149"/>
                  <a:pt x="13017" y="25952"/>
                </a:cubicBezTo>
                <a:lnTo>
                  <a:pt x="13303" y="22756"/>
                </a:lnTo>
                <a:cubicBezTo>
                  <a:pt x="13320" y="22556"/>
                  <a:pt x="13459" y="22290"/>
                  <a:pt x="13603" y="22156"/>
                </a:cubicBezTo>
                <a:cubicBezTo>
                  <a:pt x="14162" y="21642"/>
                  <a:pt x="14696" y="21076"/>
                  <a:pt x="15200" y="20469"/>
                </a:cubicBezTo>
                <a:cubicBezTo>
                  <a:pt x="15293" y="20353"/>
                  <a:pt x="15458" y="20283"/>
                  <a:pt x="15613" y="20283"/>
                </a:cubicBezTo>
                <a:cubicBezTo>
                  <a:pt x="15665" y="20283"/>
                  <a:pt x="15715" y="20291"/>
                  <a:pt x="15762" y="20307"/>
                </a:cubicBezTo>
                <a:lnTo>
                  <a:pt x="17606" y="20952"/>
                </a:lnTo>
                <a:cubicBezTo>
                  <a:pt x="17649" y="20967"/>
                  <a:pt x="17693" y="20974"/>
                  <a:pt x="17739" y="20974"/>
                </a:cubicBezTo>
                <a:cubicBezTo>
                  <a:pt x="17892" y="20974"/>
                  <a:pt x="18049" y="20892"/>
                  <a:pt x="18123" y="20759"/>
                </a:cubicBezTo>
                <a:lnTo>
                  <a:pt x="20237" y="17101"/>
                </a:lnTo>
                <a:cubicBezTo>
                  <a:pt x="20337" y="16928"/>
                  <a:pt x="20296" y="16687"/>
                  <a:pt x="20144" y="16556"/>
                </a:cubicBezTo>
                <a:lnTo>
                  <a:pt x="18665" y="15280"/>
                </a:lnTo>
                <a:cubicBezTo>
                  <a:pt x="18513" y="15153"/>
                  <a:pt x="18451" y="14898"/>
                  <a:pt x="18520" y="14711"/>
                </a:cubicBezTo>
                <a:cubicBezTo>
                  <a:pt x="18796" y="13973"/>
                  <a:pt x="19020" y="13229"/>
                  <a:pt x="19185" y="12484"/>
                </a:cubicBezTo>
                <a:cubicBezTo>
                  <a:pt x="19231" y="12291"/>
                  <a:pt x="19392" y="12043"/>
                  <a:pt x="19554" y="11929"/>
                </a:cubicBezTo>
                <a:lnTo>
                  <a:pt x="22178" y="10081"/>
                </a:lnTo>
                <a:cubicBezTo>
                  <a:pt x="22340" y="9966"/>
                  <a:pt x="22471" y="9715"/>
                  <a:pt x="22471" y="9515"/>
                </a:cubicBezTo>
                <a:lnTo>
                  <a:pt x="22471" y="6198"/>
                </a:lnTo>
                <a:cubicBezTo>
                  <a:pt x="22471" y="6050"/>
                  <a:pt x="22388" y="5958"/>
                  <a:pt x="22269" y="5958"/>
                </a:cubicBezTo>
                <a:cubicBezTo>
                  <a:pt x="22230" y="5958"/>
                  <a:pt x="22188" y="5968"/>
                  <a:pt x="22143" y="5988"/>
                </a:cubicBezTo>
                <a:lnTo>
                  <a:pt x="19589" y="7140"/>
                </a:lnTo>
                <a:cubicBezTo>
                  <a:pt x="19543" y="7161"/>
                  <a:pt x="19496" y="7170"/>
                  <a:pt x="19452" y="7170"/>
                </a:cubicBezTo>
                <a:cubicBezTo>
                  <a:pt x="19320" y="7170"/>
                  <a:pt x="19205" y="7084"/>
                  <a:pt x="19161" y="6943"/>
                </a:cubicBezTo>
                <a:cubicBezTo>
                  <a:pt x="19013" y="6474"/>
                  <a:pt x="18820" y="6050"/>
                  <a:pt x="18593" y="5674"/>
                </a:cubicBezTo>
                <a:cubicBezTo>
                  <a:pt x="18489" y="5505"/>
                  <a:pt x="18465" y="5233"/>
                  <a:pt x="18551" y="5053"/>
                </a:cubicBezTo>
                <a:lnTo>
                  <a:pt x="20258" y="1619"/>
                </a:lnTo>
                <a:cubicBezTo>
                  <a:pt x="20344" y="1440"/>
                  <a:pt x="20278" y="1215"/>
                  <a:pt x="20106" y="1119"/>
                </a:cubicBezTo>
                <a:lnTo>
                  <a:pt x="18254" y="50"/>
                </a:lnTo>
                <a:cubicBezTo>
                  <a:pt x="18197" y="16"/>
                  <a:pt x="18133" y="0"/>
                  <a:pt x="18068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2"/>
          <p:cNvSpPr/>
          <p:nvPr/>
        </p:nvSpPr>
        <p:spPr>
          <a:xfrm>
            <a:off x="813550" y="2438808"/>
            <a:ext cx="862654" cy="804446"/>
          </a:xfrm>
          <a:custGeom>
            <a:rect b="b" l="l" r="r" t="t"/>
            <a:pathLst>
              <a:path extrusionOk="0" h="25540" w="27388">
                <a:moveTo>
                  <a:pt x="17514" y="1"/>
                </a:moveTo>
                <a:cubicBezTo>
                  <a:pt x="15883" y="1"/>
                  <a:pt x="14044" y="534"/>
                  <a:pt x="12096" y="1659"/>
                </a:cubicBezTo>
                <a:cubicBezTo>
                  <a:pt x="5728" y="5335"/>
                  <a:pt x="504" y="14017"/>
                  <a:pt x="0" y="21513"/>
                </a:cubicBezTo>
                <a:lnTo>
                  <a:pt x="6841" y="25540"/>
                </a:lnTo>
                <a:cubicBezTo>
                  <a:pt x="7348" y="18044"/>
                  <a:pt x="12569" y="9366"/>
                  <a:pt x="18933" y="5687"/>
                </a:cubicBezTo>
                <a:cubicBezTo>
                  <a:pt x="20520" y="4773"/>
                  <a:pt x="22033" y="4252"/>
                  <a:pt x="23422" y="4090"/>
                </a:cubicBezTo>
                <a:cubicBezTo>
                  <a:pt x="23743" y="4052"/>
                  <a:pt x="24058" y="4032"/>
                  <a:pt x="24365" y="4032"/>
                </a:cubicBezTo>
                <a:cubicBezTo>
                  <a:pt x="25480" y="4032"/>
                  <a:pt x="26498" y="4285"/>
                  <a:pt x="27388" y="4766"/>
                </a:cubicBezTo>
                <a:lnTo>
                  <a:pt x="20854" y="918"/>
                </a:lnTo>
                <a:lnTo>
                  <a:pt x="20596" y="763"/>
                </a:lnTo>
                <a:cubicBezTo>
                  <a:pt x="19694" y="262"/>
                  <a:pt x="18655" y="1"/>
                  <a:pt x="175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2"/>
          <p:cNvSpPr/>
          <p:nvPr/>
        </p:nvSpPr>
        <p:spPr>
          <a:xfrm>
            <a:off x="3616494" y="2197885"/>
            <a:ext cx="24348" cy="21796"/>
          </a:xfrm>
          <a:custGeom>
            <a:rect b="b" l="l" r="r" t="t"/>
            <a:pathLst>
              <a:path extrusionOk="0" h="692" w="773">
                <a:moveTo>
                  <a:pt x="463" y="1"/>
                </a:moveTo>
                <a:cubicBezTo>
                  <a:pt x="365" y="1"/>
                  <a:pt x="266" y="35"/>
                  <a:pt x="186" y="105"/>
                </a:cubicBezTo>
                <a:cubicBezTo>
                  <a:pt x="14" y="257"/>
                  <a:pt x="0" y="519"/>
                  <a:pt x="152" y="692"/>
                </a:cubicBezTo>
                <a:lnTo>
                  <a:pt x="772" y="140"/>
                </a:lnTo>
                <a:cubicBezTo>
                  <a:pt x="691" y="47"/>
                  <a:pt x="577" y="1"/>
                  <a:pt x="463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2"/>
          <p:cNvSpPr/>
          <p:nvPr/>
        </p:nvSpPr>
        <p:spPr>
          <a:xfrm>
            <a:off x="3620148" y="2211744"/>
            <a:ext cx="27214" cy="15875"/>
          </a:xfrm>
          <a:custGeom>
            <a:rect b="b" l="l" r="r" t="t"/>
            <a:pathLst>
              <a:path extrusionOk="0" h="504" w="864">
                <a:moveTo>
                  <a:pt x="408" y="1"/>
                </a:moveTo>
                <a:cubicBezTo>
                  <a:pt x="215" y="1"/>
                  <a:pt x="43" y="133"/>
                  <a:pt x="1" y="327"/>
                </a:cubicBezTo>
                <a:lnTo>
                  <a:pt x="815" y="503"/>
                </a:lnTo>
                <a:cubicBezTo>
                  <a:pt x="863" y="279"/>
                  <a:pt x="722" y="58"/>
                  <a:pt x="497" y="10"/>
                </a:cubicBezTo>
                <a:cubicBezTo>
                  <a:pt x="467" y="4"/>
                  <a:pt x="437" y="1"/>
                  <a:pt x="40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2"/>
          <p:cNvSpPr/>
          <p:nvPr/>
        </p:nvSpPr>
        <p:spPr>
          <a:xfrm>
            <a:off x="3324766" y="3684082"/>
            <a:ext cx="176732" cy="152700"/>
          </a:xfrm>
          <a:custGeom>
            <a:rect b="b" l="l" r="r" t="t"/>
            <a:pathLst>
              <a:path extrusionOk="0" h="4848" w="5611">
                <a:moveTo>
                  <a:pt x="5083" y="0"/>
                </a:moveTo>
                <a:cubicBezTo>
                  <a:pt x="5076" y="0"/>
                  <a:pt x="5068" y="1"/>
                  <a:pt x="5059" y="3"/>
                </a:cubicBezTo>
                <a:lnTo>
                  <a:pt x="5090" y="248"/>
                </a:lnTo>
                <a:cubicBezTo>
                  <a:pt x="4951" y="470"/>
                  <a:pt x="4446" y="593"/>
                  <a:pt x="3966" y="593"/>
                </a:cubicBezTo>
                <a:cubicBezTo>
                  <a:pt x="3685" y="593"/>
                  <a:pt x="3412" y="551"/>
                  <a:pt x="3225" y="461"/>
                </a:cubicBezTo>
                <a:cubicBezTo>
                  <a:pt x="3225" y="461"/>
                  <a:pt x="2345" y="1920"/>
                  <a:pt x="2028" y="2269"/>
                </a:cubicBezTo>
                <a:cubicBezTo>
                  <a:pt x="1538" y="2807"/>
                  <a:pt x="997" y="3234"/>
                  <a:pt x="418" y="3668"/>
                </a:cubicBezTo>
                <a:cubicBezTo>
                  <a:pt x="332" y="3734"/>
                  <a:pt x="239" y="3803"/>
                  <a:pt x="193" y="3899"/>
                </a:cubicBezTo>
                <a:cubicBezTo>
                  <a:pt x="118" y="4058"/>
                  <a:pt x="1" y="4448"/>
                  <a:pt x="718" y="4699"/>
                </a:cubicBezTo>
                <a:cubicBezTo>
                  <a:pt x="996" y="4797"/>
                  <a:pt x="1302" y="4848"/>
                  <a:pt x="1610" y="4848"/>
                </a:cubicBezTo>
                <a:cubicBezTo>
                  <a:pt x="2080" y="4848"/>
                  <a:pt x="2554" y="4731"/>
                  <a:pt x="2942" y="4489"/>
                </a:cubicBezTo>
                <a:cubicBezTo>
                  <a:pt x="3532" y="4117"/>
                  <a:pt x="3559" y="3348"/>
                  <a:pt x="4114" y="2910"/>
                </a:cubicBezTo>
                <a:cubicBezTo>
                  <a:pt x="4528" y="2582"/>
                  <a:pt x="5045" y="2500"/>
                  <a:pt x="5380" y="2075"/>
                </a:cubicBezTo>
                <a:cubicBezTo>
                  <a:pt x="5610" y="1779"/>
                  <a:pt x="5552" y="1386"/>
                  <a:pt x="5432" y="896"/>
                </a:cubicBezTo>
                <a:cubicBezTo>
                  <a:pt x="5303" y="391"/>
                  <a:pt x="5241" y="0"/>
                  <a:pt x="508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2"/>
          <p:cNvSpPr/>
          <p:nvPr/>
        </p:nvSpPr>
        <p:spPr>
          <a:xfrm>
            <a:off x="3354846" y="3636143"/>
            <a:ext cx="131565" cy="165519"/>
          </a:xfrm>
          <a:custGeom>
            <a:rect b="b" l="l" r="r" t="t"/>
            <a:pathLst>
              <a:path extrusionOk="0" h="5255" w="4177">
                <a:moveTo>
                  <a:pt x="3925" y="1"/>
                </a:moveTo>
                <a:lnTo>
                  <a:pt x="2122" y="129"/>
                </a:lnTo>
                <a:cubicBezTo>
                  <a:pt x="2122" y="129"/>
                  <a:pt x="2222" y="1073"/>
                  <a:pt x="2263" y="1439"/>
                </a:cubicBezTo>
                <a:cubicBezTo>
                  <a:pt x="2300" y="1808"/>
                  <a:pt x="2173" y="2142"/>
                  <a:pt x="2001" y="2421"/>
                </a:cubicBezTo>
                <a:cubicBezTo>
                  <a:pt x="1714" y="2881"/>
                  <a:pt x="1277" y="3567"/>
                  <a:pt x="1073" y="3791"/>
                </a:cubicBezTo>
                <a:cubicBezTo>
                  <a:pt x="911" y="3966"/>
                  <a:pt x="742" y="4128"/>
                  <a:pt x="573" y="4283"/>
                </a:cubicBezTo>
                <a:lnTo>
                  <a:pt x="573" y="4291"/>
                </a:lnTo>
                <a:cubicBezTo>
                  <a:pt x="1" y="4873"/>
                  <a:pt x="21" y="4994"/>
                  <a:pt x="256" y="5149"/>
                </a:cubicBezTo>
                <a:cubicBezTo>
                  <a:pt x="355" y="5215"/>
                  <a:pt x="482" y="5255"/>
                  <a:pt x="637" y="5255"/>
                </a:cubicBezTo>
                <a:cubicBezTo>
                  <a:pt x="840" y="5255"/>
                  <a:pt x="1093" y="5186"/>
                  <a:pt x="1394" y="5018"/>
                </a:cubicBezTo>
                <a:cubicBezTo>
                  <a:pt x="1925" y="4718"/>
                  <a:pt x="2673" y="3538"/>
                  <a:pt x="3259" y="3032"/>
                </a:cubicBezTo>
                <a:cubicBezTo>
                  <a:pt x="3845" y="2529"/>
                  <a:pt x="4176" y="2170"/>
                  <a:pt x="4135" y="1770"/>
                </a:cubicBezTo>
                <a:lnTo>
                  <a:pt x="3925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2"/>
          <p:cNvSpPr/>
          <p:nvPr/>
        </p:nvSpPr>
        <p:spPr>
          <a:xfrm>
            <a:off x="3505214" y="3751990"/>
            <a:ext cx="174276" cy="155346"/>
          </a:xfrm>
          <a:custGeom>
            <a:rect b="b" l="l" r="r" t="t"/>
            <a:pathLst>
              <a:path extrusionOk="0" h="4932" w="5533">
                <a:moveTo>
                  <a:pt x="5070" y="0"/>
                </a:moveTo>
                <a:cubicBezTo>
                  <a:pt x="5066" y="0"/>
                  <a:pt x="5061" y="1"/>
                  <a:pt x="5057" y="2"/>
                </a:cubicBezTo>
                <a:lnTo>
                  <a:pt x="5057" y="209"/>
                </a:lnTo>
                <a:cubicBezTo>
                  <a:pt x="4919" y="364"/>
                  <a:pt x="4540" y="512"/>
                  <a:pt x="4109" y="530"/>
                </a:cubicBezTo>
                <a:cubicBezTo>
                  <a:pt x="4089" y="531"/>
                  <a:pt x="4067" y="531"/>
                  <a:pt x="4043" y="531"/>
                </a:cubicBezTo>
                <a:cubicBezTo>
                  <a:pt x="3738" y="531"/>
                  <a:pt x="3158" y="470"/>
                  <a:pt x="3161" y="274"/>
                </a:cubicBezTo>
                <a:lnTo>
                  <a:pt x="3161" y="2"/>
                </a:lnTo>
                <a:cubicBezTo>
                  <a:pt x="3054" y="323"/>
                  <a:pt x="2558" y="1692"/>
                  <a:pt x="1805" y="2378"/>
                </a:cubicBezTo>
                <a:cubicBezTo>
                  <a:pt x="1205" y="2922"/>
                  <a:pt x="392" y="3554"/>
                  <a:pt x="182" y="4160"/>
                </a:cubicBezTo>
                <a:cubicBezTo>
                  <a:pt x="1" y="4696"/>
                  <a:pt x="937" y="4932"/>
                  <a:pt x="1569" y="4932"/>
                </a:cubicBezTo>
                <a:cubicBezTo>
                  <a:pt x="1685" y="4932"/>
                  <a:pt x="1791" y="4924"/>
                  <a:pt x="1878" y="4908"/>
                </a:cubicBezTo>
                <a:cubicBezTo>
                  <a:pt x="2526" y="4792"/>
                  <a:pt x="3368" y="4426"/>
                  <a:pt x="3826" y="3864"/>
                </a:cubicBezTo>
                <a:cubicBezTo>
                  <a:pt x="4146" y="3468"/>
                  <a:pt x="4350" y="2998"/>
                  <a:pt x="4581" y="2688"/>
                </a:cubicBezTo>
                <a:cubicBezTo>
                  <a:pt x="4808" y="2378"/>
                  <a:pt x="5340" y="2029"/>
                  <a:pt x="5464" y="1671"/>
                </a:cubicBezTo>
                <a:cubicBezTo>
                  <a:pt x="5533" y="1474"/>
                  <a:pt x="5450" y="1040"/>
                  <a:pt x="5354" y="675"/>
                </a:cubicBezTo>
                <a:cubicBezTo>
                  <a:pt x="5271" y="353"/>
                  <a:pt x="5178" y="0"/>
                  <a:pt x="5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2"/>
          <p:cNvSpPr/>
          <p:nvPr/>
        </p:nvSpPr>
        <p:spPr>
          <a:xfrm>
            <a:off x="3532522" y="3703043"/>
            <a:ext cx="131975" cy="160763"/>
          </a:xfrm>
          <a:custGeom>
            <a:rect b="b" l="l" r="r" t="t"/>
            <a:pathLst>
              <a:path extrusionOk="0" h="5104" w="4190">
                <a:moveTo>
                  <a:pt x="2294" y="1"/>
                </a:moveTo>
                <a:lnTo>
                  <a:pt x="2294" y="1083"/>
                </a:lnTo>
                <a:cubicBezTo>
                  <a:pt x="2294" y="1425"/>
                  <a:pt x="2224" y="1766"/>
                  <a:pt x="2094" y="2081"/>
                </a:cubicBezTo>
                <a:cubicBezTo>
                  <a:pt x="1863" y="2635"/>
                  <a:pt x="1463" y="3449"/>
                  <a:pt x="938" y="3928"/>
                </a:cubicBezTo>
                <a:cubicBezTo>
                  <a:pt x="770" y="4083"/>
                  <a:pt x="583" y="4245"/>
                  <a:pt x="397" y="4411"/>
                </a:cubicBezTo>
                <a:cubicBezTo>
                  <a:pt x="0" y="4873"/>
                  <a:pt x="208" y="5104"/>
                  <a:pt x="722" y="5104"/>
                </a:cubicBezTo>
                <a:cubicBezTo>
                  <a:pt x="810" y="5104"/>
                  <a:pt x="907" y="5097"/>
                  <a:pt x="1011" y="5084"/>
                </a:cubicBezTo>
                <a:cubicBezTo>
                  <a:pt x="1763" y="4980"/>
                  <a:pt x="2394" y="4398"/>
                  <a:pt x="2725" y="3938"/>
                </a:cubicBezTo>
                <a:cubicBezTo>
                  <a:pt x="3217" y="3256"/>
                  <a:pt x="4090" y="2208"/>
                  <a:pt x="4180" y="1815"/>
                </a:cubicBezTo>
                <a:lnTo>
                  <a:pt x="4190" y="1807"/>
                </a:lnTo>
                <a:lnTo>
                  <a:pt x="4190" y="1763"/>
                </a:lnTo>
                <a:lnTo>
                  <a:pt x="4190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2"/>
          <p:cNvSpPr/>
          <p:nvPr/>
        </p:nvSpPr>
        <p:spPr>
          <a:xfrm>
            <a:off x="3346940" y="2817404"/>
            <a:ext cx="351985" cy="901773"/>
          </a:xfrm>
          <a:custGeom>
            <a:rect b="b" l="l" r="r" t="t"/>
            <a:pathLst>
              <a:path extrusionOk="0" h="28630" w="11175">
                <a:moveTo>
                  <a:pt x="1300" y="1"/>
                </a:moveTo>
                <a:cubicBezTo>
                  <a:pt x="1300" y="1"/>
                  <a:pt x="0" y="13972"/>
                  <a:pt x="100" y="15109"/>
                </a:cubicBezTo>
                <a:cubicBezTo>
                  <a:pt x="269" y="17016"/>
                  <a:pt x="2373" y="26585"/>
                  <a:pt x="2373" y="26585"/>
                </a:cubicBezTo>
                <a:cubicBezTo>
                  <a:pt x="2567" y="26613"/>
                  <a:pt x="2746" y="26625"/>
                  <a:pt x="2911" y="26625"/>
                </a:cubicBezTo>
                <a:cubicBezTo>
                  <a:pt x="3801" y="26625"/>
                  <a:pt x="4262" y="26274"/>
                  <a:pt x="4262" y="26274"/>
                </a:cubicBezTo>
                <a:cubicBezTo>
                  <a:pt x="4262" y="26274"/>
                  <a:pt x="4424" y="19413"/>
                  <a:pt x="4273" y="17827"/>
                </a:cubicBezTo>
                <a:cubicBezTo>
                  <a:pt x="4176" y="16823"/>
                  <a:pt x="3555" y="15469"/>
                  <a:pt x="3555" y="15469"/>
                </a:cubicBezTo>
                <a:lnTo>
                  <a:pt x="5172" y="7603"/>
                </a:lnTo>
                <a:cubicBezTo>
                  <a:pt x="5172" y="7603"/>
                  <a:pt x="5741" y="13131"/>
                  <a:pt x="6038" y="15482"/>
                </a:cubicBezTo>
                <a:cubicBezTo>
                  <a:pt x="6379" y="18179"/>
                  <a:pt x="8186" y="28426"/>
                  <a:pt x="8186" y="28426"/>
                </a:cubicBezTo>
                <a:cubicBezTo>
                  <a:pt x="8500" y="28577"/>
                  <a:pt x="8799" y="28630"/>
                  <a:pt x="9064" y="28630"/>
                </a:cubicBezTo>
                <a:cubicBezTo>
                  <a:pt x="9675" y="28630"/>
                  <a:pt x="10102" y="28350"/>
                  <a:pt x="10102" y="28350"/>
                </a:cubicBezTo>
                <a:cubicBezTo>
                  <a:pt x="10102" y="28350"/>
                  <a:pt x="10775" y="21543"/>
                  <a:pt x="10513" y="18833"/>
                </a:cubicBezTo>
                <a:cubicBezTo>
                  <a:pt x="10293" y="16540"/>
                  <a:pt x="9696" y="15517"/>
                  <a:pt x="9651" y="14996"/>
                </a:cubicBezTo>
                <a:cubicBezTo>
                  <a:pt x="9651" y="14996"/>
                  <a:pt x="11175" y="3680"/>
                  <a:pt x="9706" y="470"/>
                </a:cubicBezTo>
                <a:lnTo>
                  <a:pt x="130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2"/>
          <p:cNvSpPr/>
          <p:nvPr/>
        </p:nvSpPr>
        <p:spPr>
          <a:xfrm>
            <a:off x="3402312" y="2933849"/>
            <a:ext cx="107564" cy="341338"/>
          </a:xfrm>
          <a:custGeom>
            <a:rect b="b" l="l" r="r" t="t"/>
            <a:pathLst>
              <a:path extrusionOk="0" h="10837" w="3415">
                <a:moveTo>
                  <a:pt x="1" y="0"/>
                </a:moveTo>
                <a:cubicBezTo>
                  <a:pt x="1" y="0"/>
                  <a:pt x="963" y="1196"/>
                  <a:pt x="2390" y="1586"/>
                </a:cubicBezTo>
                <a:lnTo>
                  <a:pt x="2924" y="3885"/>
                </a:lnTo>
                <a:lnTo>
                  <a:pt x="1987" y="10837"/>
                </a:lnTo>
                <a:lnTo>
                  <a:pt x="3414" y="3906"/>
                </a:lnTo>
                <a:lnTo>
                  <a:pt x="2935" y="1279"/>
                </a:lnTo>
                <a:cubicBezTo>
                  <a:pt x="2935" y="1279"/>
                  <a:pt x="917" y="862"/>
                  <a:pt x="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2"/>
          <p:cNvSpPr/>
          <p:nvPr/>
        </p:nvSpPr>
        <p:spPr>
          <a:xfrm>
            <a:off x="3623329" y="2671100"/>
            <a:ext cx="106997" cy="154810"/>
          </a:xfrm>
          <a:custGeom>
            <a:rect b="b" l="l" r="r" t="t"/>
            <a:pathLst>
              <a:path extrusionOk="0" h="4915" w="3397">
                <a:moveTo>
                  <a:pt x="2645" y="1"/>
                </a:moveTo>
                <a:lnTo>
                  <a:pt x="0" y="812"/>
                </a:lnTo>
                <a:lnTo>
                  <a:pt x="473" y="3125"/>
                </a:lnTo>
                <a:lnTo>
                  <a:pt x="2700" y="4914"/>
                </a:lnTo>
                <a:cubicBezTo>
                  <a:pt x="3396" y="4773"/>
                  <a:pt x="3342" y="3928"/>
                  <a:pt x="3328" y="3718"/>
                </a:cubicBezTo>
                <a:cubicBezTo>
                  <a:pt x="3310" y="3508"/>
                  <a:pt x="2917" y="1259"/>
                  <a:pt x="2645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2"/>
          <p:cNvSpPr/>
          <p:nvPr/>
        </p:nvSpPr>
        <p:spPr>
          <a:xfrm>
            <a:off x="3286024" y="2638846"/>
            <a:ext cx="117297" cy="124730"/>
          </a:xfrm>
          <a:custGeom>
            <a:rect b="b" l="l" r="r" t="t"/>
            <a:pathLst>
              <a:path extrusionOk="0" h="3960" w="3724">
                <a:moveTo>
                  <a:pt x="1248" y="1"/>
                </a:moveTo>
                <a:lnTo>
                  <a:pt x="0" y="2294"/>
                </a:lnTo>
                <a:lnTo>
                  <a:pt x="1945" y="3959"/>
                </a:lnTo>
                <a:lnTo>
                  <a:pt x="3724" y="1136"/>
                </a:lnTo>
                <a:lnTo>
                  <a:pt x="1248" y="1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2"/>
          <p:cNvSpPr/>
          <p:nvPr/>
        </p:nvSpPr>
        <p:spPr>
          <a:xfrm>
            <a:off x="3315191" y="2478022"/>
            <a:ext cx="157865" cy="218278"/>
          </a:xfrm>
          <a:custGeom>
            <a:rect b="b" l="l" r="r" t="t"/>
            <a:pathLst>
              <a:path extrusionOk="0" h="6930" w="5012">
                <a:moveTo>
                  <a:pt x="5012" y="0"/>
                </a:moveTo>
                <a:lnTo>
                  <a:pt x="5012" y="0"/>
                </a:lnTo>
                <a:cubicBezTo>
                  <a:pt x="3774" y="14"/>
                  <a:pt x="2408" y="466"/>
                  <a:pt x="1939" y="1434"/>
                </a:cubicBezTo>
                <a:cubicBezTo>
                  <a:pt x="1470" y="2407"/>
                  <a:pt x="1" y="5435"/>
                  <a:pt x="1" y="5435"/>
                </a:cubicBezTo>
                <a:cubicBezTo>
                  <a:pt x="1" y="5435"/>
                  <a:pt x="1024" y="6930"/>
                  <a:pt x="2659" y="6930"/>
                </a:cubicBezTo>
                <a:cubicBezTo>
                  <a:pt x="2717" y="6930"/>
                  <a:pt x="2776" y="6928"/>
                  <a:pt x="2835" y="6924"/>
                </a:cubicBezTo>
                <a:lnTo>
                  <a:pt x="501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2"/>
          <p:cNvSpPr/>
          <p:nvPr/>
        </p:nvSpPr>
        <p:spPr>
          <a:xfrm>
            <a:off x="3376359" y="2478022"/>
            <a:ext cx="284485" cy="386222"/>
          </a:xfrm>
          <a:custGeom>
            <a:rect b="b" l="l" r="r" t="t"/>
            <a:pathLst>
              <a:path extrusionOk="0" h="12262" w="9032">
                <a:moveTo>
                  <a:pt x="3248" y="0"/>
                </a:moveTo>
                <a:cubicBezTo>
                  <a:pt x="1552" y="0"/>
                  <a:pt x="700" y="1679"/>
                  <a:pt x="249" y="3466"/>
                </a:cubicBezTo>
                <a:cubicBezTo>
                  <a:pt x="0" y="4428"/>
                  <a:pt x="218" y="6186"/>
                  <a:pt x="301" y="7744"/>
                </a:cubicBezTo>
                <a:cubicBezTo>
                  <a:pt x="380" y="9207"/>
                  <a:pt x="325" y="10489"/>
                  <a:pt x="366" y="10776"/>
                </a:cubicBezTo>
                <a:cubicBezTo>
                  <a:pt x="966" y="11587"/>
                  <a:pt x="2708" y="12261"/>
                  <a:pt x="4720" y="12261"/>
                </a:cubicBezTo>
                <a:cubicBezTo>
                  <a:pt x="6036" y="12261"/>
                  <a:pt x="7467" y="11973"/>
                  <a:pt x="8772" y="11245"/>
                </a:cubicBezTo>
                <a:cubicBezTo>
                  <a:pt x="8055" y="9841"/>
                  <a:pt x="7441" y="8352"/>
                  <a:pt x="7441" y="8352"/>
                </a:cubicBezTo>
                <a:lnTo>
                  <a:pt x="8755" y="4552"/>
                </a:lnTo>
                <a:cubicBezTo>
                  <a:pt x="9031" y="3759"/>
                  <a:pt x="9024" y="2879"/>
                  <a:pt x="8665" y="2125"/>
                </a:cubicBezTo>
                <a:cubicBezTo>
                  <a:pt x="8193" y="1128"/>
                  <a:pt x="7300" y="359"/>
                  <a:pt x="6176" y="86"/>
                </a:cubicBezTo>
                <a:lnTo>
                  <a:pt x="3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2"/>
          <p:cNvSpPr/>
          <p:nvPr/>
        </p:nvSpPr>
        <p:spPr>
          <a:xfrm>
            <a:off x="3586414" y="2480730"/>
            <a:ext cx="128825" cy="245051"/>
          </a:xfrm>
          <a:custGeom>
            <a:rect b="b" l="l" r="r" t="t"/>
            <a:pathLst>
              <a:path extrusionOk="0" h="7780" w="4090">
                <a:moveTo>
                  <a:pt x="0" y="0"/>
                </a:moveTo>
                <a:lnTo>
                  <a:pt x="717" y="5724"/>
                </a:lnTo>
                <a:lnTo>
                  <a:pt x="1300" y="7779"/>
                </a:lnTo>
                <a:cubicBezTo>
                  <a:pt x="1306" y="7779"/>
                  <a:pt x="1312" y="7779"/>
                  <a:pt x="1319" y="7779"/>
                </a:cubicBezTo>
                <a:cubicBezTo>
                  <a:pt x="3172" y="7779"/>
                  <a:pt x="4089" y="6714"/>
                  <a:pt x="4089" y="6714"/>
                </a:cubicBezTo>
                <a:cubicBezTo>
                  <a:pt x="4089" y="6714"/>
                  <a:pt x="3924" y="5772"/>
                  <a:pt x="3344" y="3062"/>
                </a:cubicBezTo>
                <a:cubicBezTo>
                  <a:pt x="2776" y="387"/>
                  <a:pt x="1124" y="15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2"/>
          <p:cNvSpPr/>
          <p:nvPr/>
        </p:nvSpPr>
        <p:spPr>
          <a:xfrm>
            <a:off x="3612588" y="2720613"/>
            <a:ext cx="5229" cy="15024"/>
          </a:xfrm>
          <a:custGeom>
            <a:rect b="b" l="l" r="r" t="t"/>
            <a:pathLst>
              <a:path extrusionOk="0" h="477" w="166">
                <a:moveTo>
                  <a:pt x="166" y="1"/>
                </a:moveTo>
                <a:lnTo>
                  <a:pt x="0" y="477"/>
                </a:lnTo>
                <a:lnTo>
                  <a:pt x="0" y="47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2"/>
          <p:cNvSpPr/>
          <p:nvPr/>
        </p:nvSpPr>
        <p:spPr>
          <a:xfrm>
            <a:off x="3602352" y="2638846"/>
            <a:ext cx="19938" cy="96792"/>
          </a:xfrm>
          <a:custGeom>
            <a:rect b="b" l="l" r="r" t="t"/>
            <a:pathLst>
              <a:path extrusionOk="0" h="3073" w="633">
                <a:moveTo>
                  <a:pt x="21" y="1"/>
                </a:moveTo>
                <a:cubicBezTo>
                  <a:pt x="21" y="1"/>
                  <a:pt x="1" y="1712"/>
                  <a:pt x="325" y="3073"/>
                </a:cubicBezTo>
                <a:lnTo>
                  <a:pt x="491" y="2597"/>
                </a:lnTo>
                <a:lnTo>
                  <a:pt x="632" y="2191"/>
                </a:lnTo>
                <a:cubicBezTo>
                  <a:pt x="632" y="2191"/>
                  <a:pt x="252" y="983"/>
                  <a:pt x="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2"/>
          <p:cNvSpPr/>
          <p:nvPr/>
        </p:nvSpPr>
        <p:spPr>
          <a:xfrm>
            <a:off x="3404706" y="2241918"/>
            <a:ext cx="217585" cy="299730"/>
          </a:xfrm>
          <a:custGeom>
            <a:rect b="b" l="l" r="r" t="t"/>
            <a:pathLst>
              <a:path extrusionOk="0" h="9516" w="6908">
                <a:moveTo>
                  <a:pt x="997" y="1"/>
                </a:moveTo>
                <a:cubicBezTo>
                  <a:pt x="552" y="262"/>
                  <a:pt x="1" y="1383"/>
                  <a:pt x="55" y="3734"/>
                </a:cubicBezTo>
                <a:cubicBezTo>
                  <a:pt x="101" y="5724"/>
                  <a:pt x="749" y="6217"/>
                  <a:pt x="1073" y="6358"/>
                </a:cubicBezTo>
                <a:cubicBezTo>
                  <a:pt x="1195" y="6412"/>
                  <a:pt x="1361" y="6433"/>
                  <a:pt x="1552" y="6433"/>
                </a:cubicBezTo>
                <a:cubicBezTo>
                  <a:pt x="1866" y="6433"/>
                  <a:pt x="2250" y="6376"/>
                  <a:pt x="2628" y="6314"/>
                </a:cubicBezTo>
                <a:lnTo>
                  <a:pt x="2628" y="7507"/>
                </a:lnTo>
                <a:cubicBezTo>
                  <a:pt x="2628" y="7507"/>
                  <a:pt x="1786" y="8483"/>
                  <a:pt x="1842" y="9031"/>
                </a:cubicBezTo>
                <a:cubicBezTo>
                  <a:pt x="1871" y="9339"/>
                  <a:pt x="2251" y="9516"/>
                  <a:pt x="2718" y="9516"/>
                </a:cubicBezTo>
                <a:cubicBezTo>
                  <a:pt x="3081" y="9516"/>
                  <a:pt x="3496" y="9409"/>
                  <a:pt x="3838" y="9175"/>
                </a:cubicBezTo>
                <a:cubicBezTo>
                  <a:pt x="4624" y="8637"/>
                  <a:pt x="5131" y="7824"/>
                  <a:pt x="5131" y="7824"/>
                </a:cubicBezTo>
                <a:lnTo>
                  <a:pt x="5131" y="4934"/>
                </a:lnTo>
                <a:cubicBezTo>
                  <a:pt x="5131" y="4934"/>
                  <a:pt x="5339" y="5212"/>
                  <a:pt x="5700" y="5212"/>
                </a:cubicBezTo>
                <a:cubicBezTo>
                  <a:pt x="5846" y="5212"/>
                  <a:pt x="6017" y="5166"/>
                  <a:pt x="6210" y="5038"/>
                </a:cubicBezTo>
                <a:cubicBezTo>
                  <a:pt x="6882" y="4593"/>
                  <a:pt x="6907" y="3489"/>
                  <a:pt x="6517" y="3093"/>
                </a:cubicBezTo>
                <a:cubicBezTo>
                  <a:pt x="6363" y="2936"/>
                  <a:pt x="6139" y="2861"/>
                  <a:pt x="5914" y="2861"/>
                </a:cubicBezTo>
                <a:cubicBezTo>
                  <a:pt x="5570" y="2861"/>
                  <a:pt x="5225" y="3038"/>
                  <a:pt x="5131" y="3369"/>
                </a:cubicBezTo>
                <a:cubicBezTo>
                  <a:pt x="5131" y="3369"/>
                  <a:pt x="5124" y="3370"/>
                  <a:pt x="5109" y="3370"/>
                </a:cubicBezTo>
                <a:cubicBezTo>
                  <a:pt x="4958" y="3370"/>
                  <a:pt x="4046" y="3341"/>
                  <a:pt x="2869" y="2697"/>
                </a:cubicBezTo>
                <a:cubicBezTo>
                  <a:pt x="1580" y="1987"/>
                  <a:pt x="1083" y="773"/>
                  <a:pt x="997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2"/>
          <p:cNvSpPr/>
          <p:nvPr/>
        </p:nvSpPr>
        <p:spPr>
          <a:xfrm>
            <a:off x="3476300" y="2335969"/>
            <a:ext cx="16190" cy="16316"/>
          </a:xfrm>
          <a:custGeom>
            <a:rect b="b" l="l" r="r" t="t"/>
            <a:pathLst>
              <a:path extrusionOk="0" h="518" w="514">
                <a:moveTo>
                  <a:pt x="257" y="0"/>
                </a:moveTo>
                <a:cubicBezTo>
                  <a:pt x="124" y="0"/>
                  <a:pt x="13" y="108"/>
                  <a:pt x="7" y="249"/>
                </a:cubicBezTo>
                <a:cubicBezTo>
                  <a:pt x="0" y="390"/>
                  <a:pt x="103" y="514"/>
                  <a:pt x="244" y="518"/>
                </a:cubicBezTo>
                <a:cubicBezTo>
                  <a:pt x="248" y="518"/>
                  <a:pt x="252" y="518"/>
                  <a:pt x="256" y="518"/>
                </a:cubicBezTo>
                <a:cubicBezTo>
                  <a:pt x="389" y="518"/>
                  <a:pt x="500" y="410"/>
                  <a:pt x="506" y="273"/>
                </a:cubicBezTo>
                <a:cubicBezTo>
                  <a:pt x="513" y="128"/>
                  <a:pt x="406" y="7"/>
                  <a:pt x="269" y="0"/>
                </a:cubicBezTo>
                <a:cubicBezTo>
                  <a:pt x="265" y="0"/>
                  <a:pt x="261" y="0"/>
                  <a:pt x="25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2"/>
          <p:cNvSpPr/>
          <p:nvPr/>
        </p:nvSpPr>
        <p:spPr>
          <a:xfrm>
            <a:off x="3456078" y="2396916"/>
            <a:ext cx="19780" cy="12914"/>
          </a:xfrm>
          <a:custGeom>
            <a:rect b="b" l="l" r="r" t="t"/>
            <a:pathLst>
              <a:path extrusionOk="0" h="410" w="628">
                <a:moveTo>
                  <a:pt x="580" y="0"/>
                </a:moveTo>
                <a:lnTo>
                  <a:pt x="1" y="186"/>
                </a:lnTo>
                <a:cubicBezTo>
                  <a:pt x="40" y="322"/>
                  <a:pt x="161" y="409"/>
                  <a:pt x="291" y="409"/>
                </a:cubicBezTo>
                <a:cubicBezTo>
                  <a:pt x="319" y="409"/>
                  <a:pt x="348" y="405"/>
                  <a:pt x="376" y="396"/>
                </a:cubicBezTo>
                <a:cubicBezTo>
                  <a:pt x="539" y="344"/>
                  <a:pt x="628" y="169"/>
                  <a:pt x="580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2"/>
          <p:cNvSpPr/>
          <p:nvPr/>
        </p:nvSpPr>
        <p:spPr>
          <a:xfrm>
            <a:off x="3408927" y="2304094"/>
            <a:ext cx="18836" cy="15497"/>
          </a:xfrm>
          <a:custGeom>
            <a:rect b="b" l="l" r="r" t="t"/>
            <a:pathLst>
              <a:path extrusionOk="0" h="492" w="598">
                <a:moveTo>
                  <a:pt x="347" y="1"/>
                </a:moveTo>
                <a:cubicBezTo>
                  <a:pt x="289" y="1"/>
                  <a:pt x="230" y="18"/>
                  <a:pt x="177" y="54"/>
                </a:cubicBezTo>
                <a:cubicBezTo>
                  <a:pt x="39" y="150"/>
                  <a:pt x="1" y="347"/>
                  <a:pt x="91" y="492"/>
                </a:cubicBezTo>
                <a:lnTo>
                  <a:pt x="597" y="140"/>
                </a:lnTo>
                <a:cubicBezTo>
                  <a:pt x="539" y="49"/>
                  <a:pt x="445" y="1"/>
                  <a:pt x="34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2"/>
          <p:cNvSpPr/>
          <p:nvPr/>
        </p:nvSpPr>
        <p:spPr>
          <a:xfrm>
            <a:off x="3415226" y="2330205"/>
            <a:ext cx="16221" cy="16442"/>
          </a:xfrm>
          <a:custGeom>
            <a:rect b="b" l="l" r="r" t="t"/>
            <a:pathLst>
              <a:path extrusionOk="0" h="522" w="515">
                <a:moveTo>
                  <a:pt x="261" y="0"/>
                </a:moveTo>
                <a:cubicBezTo>
                  <a:pt x="125" y="0"/>
                  <a:pt x="15" y="111"/>
                  <a:pt x="8" y="249"/>
                </a:cubicBezTo>
                <a:cubicBezTo>
                  <a:pt x="1" y="394"/>
                  <a:pt x="108" y="514"/>
                  <a:pt x="246" y="521"/>
                </a:cubicBezTo>
                <a:cubicBezTo>
                  <a:pt x="250" y="521"/>
                  <a:pt x="255" y="521"/>
                  <a:pt x="259" y="521"/>
                </a:cubicBezTo>
                <a:cubicBezTo>
                  <a:pt x="391" y="521"/>
                  <a:pt x="501" y="413"/>
                  <a:pt x="507" y="273"/>
                </a:cubicBezTo>
                <a:cubicBezTo>
                  <a:pt x="515" y="128"/>
                  <a:pt x="411" y="8"/>
                  <a:pt x="273" y="0"/>
                </a:cubicBezTo>
                <a:cubicBezTo>
                  <a:pt x="269" y="0"/>
                  <a:pt x="265" y="0"/>
                  <a:pt x="26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2"/>
          <p:cNvSpPr/>
          <p:nvPr/>
        </p:nvSpPr>
        <p:spPr>
          <a:xfrm>
            <a:off x="3426408" y="2333575"/>
            <a:ext cx="26332" cy="47498"/>
          </a:xfrm>
          <a:custGeom>
            <a:rect b="b" l="l" r="r" t="t"/>
            <a:pathLst>
              <a:path extrusionOk="0" h="1508" w="836">
                <a:moveTo>
                  <a:pt x="835" y="0"/>
                </a:moveTo>
                <a:lnTo>
                  <a:pt x="1" y="1262"/>
                </a:lnTo>
                <a:lnTo>
                  <a:pt x="794" y="1507"/>
                </a:lnTo>
                <a:lnTo>
                  <a:pt x="835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2"/>
          <p:cNvSpPr/>
          <p:nvPr/>
        </p:nvSpPr>
        <p:spPr>
          <a:xfrm>
            <a:off x="3487481" y="2409799"/>
            <a:ext cx="68098" cy="43498"/>
          </a:xfrm>
          <a:custGeom>
            <a:rect b="b" l="l" r="r" t="t"/>
            <a:pathLst>
              <a:path extrusionOk="0" h="1381" w="2162">
                <a:moveTo>
                  <a:pt x="2162" y="1"/>
                </a:moveTo>
                <a:lnTo>
                  <a:pt x="2162" y="1"/>
                </a:lnTo>
                <a:cubicBezTo>
                  <a:pt x="1958" y="522"/>
                  <a:pt x="641" y="898"/>
                  <a:pt x="0" y="984"/>
                </a:cubicBezTo>
                <a:lnTo>
                  <a:pt x="0" y="1380"/>
                </a:lnTo>
                <a:cubicBezTo>
                  <a:pt x="0" y="1380"/>
                  <a:pt x="1307" y="1001"/>
                  <a:pt x="1700" y="663"/>
                </a:cubicBezTo>
                <a:cubicBezTo>
                  <a:pt x="2096" y="328"/>
                  <a:pt x="2161" y="1"/>
                  <a:pt x="2162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2"/>
          <p:cNvSpPr/>
          <p:nvPr/>
        </p:nvSpPr>
        <p:spPr>
          <a:xfrm>
            <a:off x="3157295" y="2634405"/>
            <a:ext cx="296643" cy="344520"/>
          </a:xfrm>
          <a:custGeom>
            <a:rect b="b" l="l" r="r" t="t"/>
            <a:pathLst>
              <a:path extrusionOk="0" h="10938" w="9418">
                <a:moveTo>
                  <a:pt x="1" y="0"/>
                </a:moveTo>
                <a:lnTo>
                  <a:pt x="2507" y="8931"/>
                </a:lnTo>
                <a:lnTo>
                  <a:pt x="9417" y="10938"/>
                </a:lnTo>
                <a:lnTo>
                  <a:pt x="7273" y="1918"/>
                </a:lnTo>
                <a:lnTo>
                  <a:pt x="1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2"/>
          <p:cNvSpPr/>
          <p:nvPr/>
        </p:nvSpPr>
        <p:spPr>
          <a:xfrm>
            <a:off x="3212573" y="2822507"/>
            <a:ext cx="44663" cy="20725"/>
          </a:xfrm>
          <a:custGeom>
            <a:rect b="b" l="l" r="r" t="t"/>
            <a:pathLst>
              <a:path extrusionOk="0" h="658" w="1418">
                <a:moveTo>
                  <a:pt x="1418" y="1"/>
                </a:moveTo>
                <a:lnTo>
                  <a:pt x="1" y="283"/>
                </a:lnTo>
                <a:lnTo>
                  <a:pt x="104" y="655"/>
                </a:lnTo>
                <a:cubicBezTo>
                  <a:pt x="137" y="657"/>
                  <a:pt x="169" y="658"/>
                  <a:pt x="200" y="658"/>
                </a:cubicBezTo>
                <a:cubicBezTo>
                  <a:pt x="983" y="658"/>
                  <a:pt x="1352" y="177"/>
                  <a:pt x="141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2"/>
          <p:cNvSpPr/>
          <p:nvPr/>
        </p:nvSpPr>
        <p:spPr>
          <a:xfrm>
            <a:off x="3308387" y="2831389"/>
            <a:ext cx="118809" cy="36474"/>
          </a:xfrm>
          <a:custGeom>
            <a:rect b="b" l="l" r="r" t="t"/>
            <a:pathLst>
              <a:path extrusionOk="0" h="1158" w="3772">
                <a:moveTo>
                  <a:pt x="0" y="1"/>
                </a:moveTo>
                <a:lnTo>
                  <a:pt x="0" y="1"/>
                </a:lnTo>
                <a:cubicBezTo>
                  <a:pt x="31" y="239"/>
                  <a:pt x="524" y="688"/>
                  <a:pt x="1362" y="963"/>
                </a:cubicBezTo>
                <a:cubicBezTo>
                  <a:pt x="1828" y="1118"/>
                  <a:pt x="2414" y="1158"/>
                  <a:pt x="2892" y="1158"/>
                </a:cubicBezTo>
                <a:cubicBezTo>
                  <a:pt x="3391" y="1158"/>
                  <a:pt x="3772" y="1115"/>
                  <a:pt x="3772" y="1115"/>
                </a:cubicBezTo>
                <a:lnTo>
                  <a:pt x="3641" y="667"/>
                </a:lnTo>
                <a:lnTo>
                  <a:pt x="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2"/>
          <p:cNvSpPr/>
          <p:nvPr/>
        </p:nvSpPr>
        <p:spPr>
          <a:xfrm>
            <a:off x="3221959" y="2663068"/>
            <a:ext cx="100036" cy="37828"/>
          </a:xfrm>
          <a:custGeom>
            <a:rect b="b" l="l" r="r" t="t"/>
            <a:pathLst>
              <a:path extrusionOk="0" h="1201" w="3176">
                <a:moveTo>
                  <a:pt x="290" y="1"/>
                </a:moveTo>
                <a:cubicBezTo>
                  <a:pt x="106" y="1"/>
                  <a:pt x="1" y="41"/>
                  <a:pt x="17" y="122"/>
                </a:cubicBezTo>
                <a:cubicBezTo>
                  <a:pt x="51" y="273"/>
                  <a:pt x="79" y="397"/>
                  <a:pt x="79" y="397"/>
                </a:cubicBezTo>
                <a:lnTo>
                  <a:pt x="3175" y="1201"/>
                </a:lnTo>
                <a:lnTo>
                  <a:pt x="3113" y="925"/>
                </a:lnTo>
                <a:cubicBezTo>
                  <a:pt x="3082" y="770"/>
                  <a:pt x="2599" y="529"/>
                  <a:pt x="2041" y="384"/>
                </a:cubicBezTo>
                <a:lnTo>
                  <a:pt x="972" y="108"/>
                </a:lnTo>
                <a:cubicBezTo>
                  <a:pt x="700" y="36"/>
                  <a:pt x="461" y="1"/>
                  <a:pt x="29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2"/>
          <p:cNvSpPr/>
          <p:nvPr/>
        </p:nvSpPr>
        <p:spPr>
          <a:xfrm>
            <a:off x="3208069" y="2630878"/>
            <a:ext cx="119690" cy="48412"/>
          </a:xfrm>
          <a:custGeom>
            <a:rect b="b" l="l" r="r" t="t"/>
            <a:pathLst>
              <a:path extrusionOk="0" h="1537" w="3800">
                <a:moveTo>
                  <a:pt x="1290" y="0"/>
                </a:moveTo>
                <a:cubicBezTo>
                  <a:pt x="733" y="0"/>
                  <a:pt x="823" y="437"/>
                  <a:pt x="823" y="437"/>
                </a:cubicBezTo>
                <a:lnTo>
                  <a:pt x="399" y="319"/>
                </a:lnTo>
                <a:cubicBezTo>
                  <a:pt x="310" y="295"/>
                  <a:pt x="230" y="283"/>
                  <a:pt x="166" y="283"/>
                </a:cubicBezTo>
                <a:cubicBezTo>
                  <a:pt x="62" y="283"/>
                  <a:pt x="0" y="315"/>
                  <a:pt x="13" y="375"/>
                </a:cubicBezTo>
                <a:cubicBezTo>
                  <a:pt x="37" y="471"/>
                  <a:pt x="55" y="550"/>
                  <a:pt x="55" y="550"/>
                </a:cubicBezTo>
                <a:lnTo>
                  <a:pt x="3799" y="1537"/>
                </a:lnTo>
                <a:lnTo>
                  <a:pt x="3747" y="1365"/>
                </a:lnTo>
                <a:cubicBezTo>
                  <a:pt x="3716" y="1271"/>
                  <a:pt x="3489" y="1137"/>
                  <a:pt x="3241" y="1064"/>
                </a:cubicBezTo>
                <a:cubicBezTo>
                  <a:pt x="2988" y="992"/>
                  <a:pt x="2785" y="937"/>
                  <a:pt x="2785" y="937"/>
                </a:cubicBezTo>
                <a:cubicBezTo>
                  <a:pt x="2785" y="937"/>
                  <a:pt x="2582" y="254"/>
                  <a:pt x="1640" y="44"/>
                </a:cubicBezTo>
                <a:cubicBezTo>
                  <a:pt x="1502" y="13"/>
                  <a:pt x="1386" y="0"/>
                  <a:pt x="1290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2"/>
          <p:cNvSpPr/>
          <p:nvPr/>
        </p:nvSpPr>
        <p:spPr>
          <a:xfrm>
            <a:off x="3221266" y="2648422"/>
            <a:ext cx="81925" cy="43687"/>
          </a:xfrm>
          <a:custGeom>
            <a:rect b="b" l="l" r="r" t="t"/>
            <a:pathLst>
              <a:path extrusionOk="0" h="1387" w="2601">
                <a:moveTo>
                  <a:pt x="1" y="1"/>
                </a:moveTo>
                <a:lnTo>
                  <a:pt x="111" y="117"/>
                </a:lnTo>
                <a:cubicBezTo>
                  <a:pt x="456" y="200"/>
                  <a:pt x="597" y="245"/>
                  <a:pt x="649" y="480"/>
                </a:cubicBezTo>
                <a:cubicBezTo>
                  <a:pt x="707" y="752"/>
                  <a:pt x="732" y="948"/>
                  <a:pt x="732" y="948"/>
                </a:cubicBezTo>
                <a:lnTo>
                  <a:pt x="2387" y="1387"/>
                </a:lnTo>
                <a:cubicBezTo>
                  <a:pt x="2387" y="1387"/>
                  <a:pt x="2308" y="1045"/>
                  <a:pt x="2284" y="911"/>
                </a:cubicBezTo>
                <a:cubicBezTo>
                  <a:pt x="2263" y="813"/>
                  <a:pt x="2290" y="744"/>
                  <a:pt x="2414" y="744"/>
                </a:cubicBezTo>
                <a:cubicBezTo>
                  <a:pt x="2456" y="744"/>
                  <a:pt x="2510" y="752"/>
                  <a:pt x="2577" y="769"/>
                </a:cubicBezTo>
                <a:lnTo>
                  <a:pt x="2601" y="663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2"/>
          <p:cNvSpPr/>
          <p:nvPr/>
        </p:nvSpPr>
        <p:spPr>
          <a:xfrm>
            <a:off x="3220478" y="2663918"/>
            <a:ext cx="100099" cy="37828"/>
          </a:xfrm>
          <a:custGeom>
            <a:rect b="b" l="l" r="r" t="t"/>
            <a:pathLst>
              <a:path extrusionOk="0" h="1201" w="3178">
                <a:moveTo>
                  <a:pt x="291" y="0"/>
                </a:moveTo>
                <a:cubicBezTo>
                  <a:pt x="107" y="0"/>
                  <a:pt x="1" y="40"/>
                  <a:pt x="19" y="119"/>
                </a:cubicBezTo>
                <a:cubicBezTo>
                  <a:pt x="54" y="274"/>
                  <a:pt x="78" y="398"/>
                  <a:pt x="78" y="398"/>
                </a:cubicBezTo>
                <a:lnTo>
                  <a:pt x="3178" y="1201"/>
                </a:lnTo>
                <a:lnTo>
                  <a:pt x="3116" y="922"/>
                </a:lnTo>
                <a:cubicBezTo>
                  <a:pt x="3084" y="771"/>
                  <a:pt x="2602" y="529"/>
                  <a:pt x="2043" y="384"/>
                </a:cubicBezTo>
                <a:lnTo>
                  <a:pt x="971" y="104"/>
                </a:lnTo>
                <a:cubicBezTo>
                  <a:pt x="701" y="35"/>
                  <a:pt x="463" y="0"/>
                  <a:pt x="291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2"/>
          <p:cNvSpPr/>
          <p:nvPr/>
        </p:nvSpPr>
        <p:spPr>
          <a:xfrm>
            <a:off x="3286402" y="2753559"/>
            <a:ext cx="422004" cy="108383"/>
          </a:xfrm>
          <a:custGeom>
            <a:rect b="b" l="l" r="r" t="t"/>
            <a:pathLst>
              <a:path extrusionOk="0" h="3441" w="13398">
                <a:moveTo>
                  <a:pt x="3661" y="0"/>
                </a:moveTo>
                <a:cubicBezTo>
                  <a:pt x="3634" y="0"/>
                  <a:pt x="3618" y="3"/>
                  <a:pt x="3618" y="3"/>
                </a:cubicBezTo>
                <a:cubicBezTo>
                  <a:pt x="3618" y="3"/>
                  <a:pt x="3787" y="721"/>
                  <a:pt x="3843" y="952"/>
                </a:cubicBezTo>
                <a:cubicBezTo>
                  <a:pt x="3879" y="1103"/>
                  <a:pt x="3294" y="1236"/>
                  <a:pt x="2671" y="1236"/>
                </a:cubicBezTo>
                <a:cubicBezTo>
                  <a:pt x="2344" y="1236"/>
                  <a:pt x="2007" y="1199"/>
                  <a:pt x="1742" y="1111"/>
                </a:cubicBezTo>
                <a:cubicBezTo>
                  <a:pt x="1586" y="1057"/>
                  <a:pt x="1415" y="1030"/>
                  <a:pt x="1248" y="1030"/>
                </a:cubicBezTo>
                <a:cubicBezTo>
                  <a:pt x="595" y="1030"/>
                  <a:pt x="0" y="1440"/>
                  <a:pt x="550" y="2272"/>
                </a:cubicBezTo>
                <a:cubicBezTo>
                  <a:pt x="1239" y="3320"/>
                  <a:pt x="2581" y="3441"/>
                  <a:pt x="3512" y="3441"/>
                </a:cubicBezTo>
                <a:cubicBezTo>
                  <a:pt x="3770" y="3441"/>
                  <a:pt x="4229" y="3424"/>
                  <a:pt x="4677" y="3366"/>
                </a:cubicBezTo>
                <a:cubicBezTo>
                  <a:pt x="4977" y="3324"/>
                  <a:pt x="5277" y="3296"/>
                  <a:pt x="5581" y="3272"/>
                </a:cubicBezTo>
                <a:cubicBezTo>
                  <a:pt x="7487" y="3138"/>
                  <a:pt x="12528" y="2565"/>
                  <a:pt x="13397" y="2296"/>
                </a:cubicBezTo>
                <a:lnTo>
                  <a:pt x="11170" y="507"/>
                </a:lnTo>
                <a:cubicBezTo>
                  <a:pt x="11170" y="507"/>
                  <a:pt x="6246" y="1383"/>
                  <a:pt x="5667" y="1431"/>
                </a:cubicBezTo>
                <a:cubicBezTo>
                  <a:pt x="5638" y="1433"/>
                  <a:pt x="5609" y="1434"/>
                  <a:pt x="5580" y="1434"/>
                </a:cubicBezTo>
                <a:cubicBezTo>
                  <a:pt x="5027" y="1434"/>
                  <a:pt x="4435" y="1037"/>
                  <a:pt x="4225" y="500"/>
                </a:cubicBezTo>
                <a:cubicBezTo>
                  <a:pt x="4049" y="46"/>
                  <a:pt x="3768" y="0"/>
                  <a:pt x="3661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3162492" y="2712424"/>
            <a:ext cx="108981" cy="125360"/>
          </a:xfrm>
          <a:custGeom>
            <a:rect b="b" l="l" r="r" t="t"/>
            <a:pathLst>
              <a:path extrusionOk="0" h="3980" w="3460">
                <a:moveTo>
                  <a:pt x="286" y="1"/>
                </a:moveTo>
                <a:cubicBezTo>
                  <a:pt x="119" y="1"/>
                  <a:pt x="0" y="177"/>
                  <a:pt x="81" y="509"/>
                </a:cubicBezTo>
                <a:cubicBezTo>
                  <a:pt x="202" y="1023"/>
                  <a:pt x="36" y="1961"/>
                  <a:pt x="346" y="2840"/>
                </a:cubicBezTo>
                <a:cubicBezTo>
                  <a:pt x="587" y="3530"/>
                  <a:pt x="1198" y="3961"/>
                  <a:pt x="1646" y="3978"/>
                </a:cubicBezTo>
                <a:cubicBezTo>
                  <a:pt x="1671" y="3979"/>
                  <a:pt x="1697" y="3980"/>
                  <a:pt x="1724" y="3980"/>
                </a:cubicBezTo>
                <a:cubicBezTo>
                  <a:pt x="2188" y="3980"/>
                  <a:pt x="2987" y="3802"/>
                  <a:pt x="3208" y="3151"/>
                </a:cubicBezTo>
                <a:cubicBezTo>
                  <a:pt x="3460" y="2406"/>
                  <a:pt x="2877" y="2230"/>
                  <a:pt x="2342" y="2086"/>
                </a:cubicBezTo>
                <a:cubicBezTo>
                  <a:pt x="1808" y="1937"/>
                  <a:pt x="960" y="1534"/>
                  <a:pt x="898" y="1313"/>
                </a:cubicBezTo>
                <a:cubicBezTo>
                  <a:pt x="835" y="1093"/>
                  <a:pt x="577" y="162"/>
                  <a:pt x="577" y="162"/>
                </a:cubicBezTo>
                <a:cubicBezTo>
                  <a:pt x="482" y="53"/>
                  <a:pt x="377" y="1"/>
                  <a:pt x="286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2"/>
          <p:cNvSpPr txBox="1"/>
          <p:nvPr>
            <p:ph type="ctrTitle"/>
          </p:nvPr>
        </p:nvSpPr>
        <p:spPr>
          <a:xfrm>
            <a:off x="948600" y="290600"/>
            <a:ext cx="55641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41" name="Google Shape;541;p22"/>
          <p:cNvSpPr txBox="1"/>
          <p:nvPr>
            <p:ph idx="1" type="subTitle"/>
          </p:nvPr>
        </p:nvSpPr>
        <p:spPr>
          <a:xfrm>
            <a:off x="4736030" y="1379303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Compreensão do modelo ER;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dos dados;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Implementação de </a:t>
            </a:r>
            <a:r>
              <a:rPr i="1" lang="en"/>
              <a:t>queries</a:t>
            </a:r>
            <a:r>
              <a:rPr lang="en"/>
              <a:t>.</a:t>
            </a:r>
            <a:endParaRPr/>
          </a:p>
        </p:txBody>
      </p:sp>
      <p:sp>
        <p:nvSpPr>
          <p:cNvPr id="542" name="Google Shape;542;p22"/>
          <p:cNvSpPr txBox="1"/>
          <p:nvPr>
            <p:ph idx="2" type="subTitle"/>
          </p:nvPr>
        </p:nvSpPr>
        <p:spPr>
          <a:xfrm>
            <a:off x="4736037" y="1063550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</a:t>
            </a:r>
            <a:r>
              <a:rPr lang="en"/>
              <a:t> 1</a:t>
            </a:r>
            <a:endParaRPr/>
          </a:p>
        </p:txBody>
      </p:sp>
      <p:sp>
        <p:nvSpPr>
          <p:cNvPr id="543" name="Google Shape;543;p22"/>
          <p:cNvSpPr txBox="1"/>
          <p:nvPr>
            <p:ph idx="3" type="subTitle"/>
          </p:nvPr>
        </p:nvSpPr>
        <p:spPr>
          <a:xfrm>
            <a:off x="4736030" y="3903902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Estudo e pesquisa sobre exportação de dados para CSV;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Script</a:t>
            </a:r>
            <a:r>
              <a:rPr lang="en"/>
              <a:t> de transição para CSV;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das </a:t>
            </a:r>
            <a:r>
              <a:rPr i="1" lang="en"/>
              <a:t>queries</a:t>
            </a:r>
            <a:r>
              <a:rPr lang="en"/>
              <a:t> de inserção do dados e</a:t>
            </a:r>
            <a:r>
              <a:rPr lang="en"/>
              <a:t> da </a:t>
            </a:r>
            <a:r>
              <a:rPr i="1" lang="en"/>
              <a:t>queries</a:t>
            </a:r>
            <a:r>
              <a:rPr lang="en"/>
              <a:t> comuns.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2"/>
          <p:cNvSpPr txBox="1"/>
          <p:nvPr>
            <p:ph idx="4" type="subTitle"/>
          </p:nvPr>
        </p:nvSpPr>
        <p:spPr>
          <a:xfrm>
            <a:off x="4736037" y="3588149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</a:t>
            </a:r>
            <a:r>
              <a:rPr lang="en"/>
              <a:t> 3</a:t>
            </a:r>
            <a:endParaRPr/>
          </a:p>
        </p:txBody>
      </p:sp>
      <p:sp>
        <p:nvSpPr>
          <p:cNvPr id="545" name="Google Shape;545;p22"/>
          <p:cNvSpPr txBox="1"/>
          <p:nvPr>
            <p:ph idx="5" type="subTitle"/>
          </p:nvPr>
        </p:nvSpPr>
        <p:spPr>
          <a:xfrm>
            <a:off x="4736030" y="2565399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Estudo e pesquisa sobre exportação de dados para JSON;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Aplicação das funções de geração de JSON;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Script</a:t>
            </a:r>
            <a:r>
              <a:rPr lang="en"/>
              <a:t> de automatização;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Implementação de </a:t>
            </a:r>
            <a:r>
              <a:rPr i="1" lang="en"/>
              <a:t>queries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2"/>
          <p:cNvSpPr txBox="1"/>
          <p:nvPr>
            <p:ph idx="6" type="subTitle"/>
          </p:nvPr>
        </p:nvSpPr>
        <p:spPr>
          <a:xfrm>
            <a:off x="4736037" y="2249647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</a:t>
            </a:r>
            <a:r>
              <a:rPr lang="en"/>
              <a:t> 2</a:t>
            </a:r>
            <a:endParaRPr/>
          </a:p>
        </p:txBody>
      </p:sp>
      <p:pic>
        <p:nvPicPr>
          <p:cNvPr id="547" name="Google Shape;5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363" y="936647"/>
            <a:ext cx="1062200" cy="55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56" y="1745174"/>
            <a:ext cx="1136682" cy="7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974" y="1263112"/>
            <a:ext cx="1525475" cy="8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3"/>
          <p:cNvSpPr/>
          <p:nvPr/>
        </p:nvSpPr>
        <p:spPr>
          <a:xfrm flipH="1">
            <a:off x="8544193" y="3996127"/>
            <a:ext cx="670507" cy="856027"/>
          </a:xfrm>
          <a:custGeom>
            <a:rect b="b" l="l" r="r" t="t"/>
            <a:pathLst>
              <a:path extrusionOk="0" h="4351" w="3408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23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556" name="Google Shape;556;p23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rect b="b" l="l" r="r" t="t"/>
              <a:pathLst>
                <a:path extrusionOk="0" h="3459" w="3651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rect b="b" l="l" r="r" t="t"/>
              <a:pathLst>
                <a:path extrusionOk="0" h="2650" w="2898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23"/>
          <p:cNvSpPr txBox="1"/>
          <p:nvPr>
            <p:ph type="title"/>
          </p:nvPr>
        </p:nvSpPr>
        <p:spPr>
          <a:xfrm>
            <a:off x="806600" y="660575"/>
            <a:ext cx="6048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Modelo</a:t>
            </a:r>
            <a:r>
              <a:rPr lang="en" sz="4600"/>
              <a:t> - mongodb </a:t>
            </a:r>
            <a:endParaRPr sz="4600"/>
          </a:p>
        </p:txBody>
      </p:sp>
      <p:pic>
        <p:nvPicPr>
          <p:cNvPr id="559" name="Google Shape;5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250" y="1709675"/>
            <a:ext cx="3397942" cy="275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242" y="2094025"/>
            <a:ext cx="3664908" cy="198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4"/>
          <p:cNvSpPr txBox="1"/>
          <p:nvPr>
            <p:ph type="title"/>
          </p:nvPr>
        </p:nvSpPr>
        <p:spPr>
          <a:xfrm>
            <a:off x="806600" y="660575"/>
            <a:ext cx="6048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Modelo</a:t>
            </a:r>
            <a:r>
              <a:rPr lang="en" sz="4600"/>
              <a:t> - Neo4j </a:t>
            </a:r>
            <a:endParaRPr sz="4600"/>
          </a:p>
        </p:txBody>
      </p:sp>
      <p:sp>
        <p:nvSpPr>
          <p:cNvPr id="566" name="Google Shape;566;p24"/>
          <p:cNvSpPr/>
          <p:nvPr/>
        </p:nvSpPr>
        <p:spPr>
          <a:xfrm flipH="1">
            <a:off x="8544193" y="3996127"/>
            <a:ext cx="670507" cy="856027"/>
          </a:xfrm>
          <a:custGeom>
            <a:rect b="b" l="l" r="r" t="t"/>
            <a:pathLst>
              <a:path extrusionOk="0" h="4351" w="3408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24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568" name="Google Shape;568;p24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rect b="b" l="l" r="r" t="t"/>
              <a:pathLst>
                <a:path extrusionOk="0" h="3459" w="3651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rect b="b" l="l" r="r" t="t"/>
              <a:pathLst>
                <a:path extrusionOk="0" h="2650" w="2898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0" name="Google Shape;5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450" y="1908975"/>
            <a:ext cx="5922760" cy="25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150" y="1436125"/>
            <a:ext cx="5533351" cy="348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5"/>
          <p:cNvSpPr txBox="1"/>
          <p:nvPr>
            <p:ph type="title"/>
          </p:nvPr>
        </p:nvSpPr>
        <p:spPr>
          <a:xfrm flipH="1">
            <a:off x="3182775" y="978325"/>
            <a:ext cx="4646700" cy="12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 </a:t>
            </a:r>
            <a:endParaRPr/>
          </a:p>
        </p:txBody>
      </p:sp>
      <p:grpSp>
        <p:nvGrpSpPr>
          <p:cNvPr id="577" name="Google Shape;577;p25"/>
          <p:cNvGrpSpPr/>
          <p:nvPr/>
        </p:nvGrpSpPr>
        <p:grpSpPr>
          <a:xfrm>
            <a:off x="885796" y="868593"/>
            <a:ext cx="3966627" cy="3271057"/>
            <a:chOff x="4311600" y="3232600"/>
            <a:chExt cx="1656350" cy="1365900"/>
          </a:xfrm>
        </p:grpSpPr>
        <p:sp>
          <p:nvSpPr>
            <p:cNvPr id="578" name="Google Shape;578;p25"/>
            <p:cNvSpPr/>
            <p:nvPr/>
          </p:nvSpPr>
          <p:spPr>
            <a:xfrm>
              <a:off x="5663750" y="3500475"/>
              <a:ext cx="198300" cy="26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9" name="Google Shape;579;p25"/>
            <p:cNvGrpSpPr/>
            <p:nvPr/>
          </p:nvGrpSpPr>
          <p:grpSpPr>
            <a:xfrm>
              <a:off x="4311600" y="3232600"/>
              <a:ext cx="1127796" cy="1340385"/>
              <a:chOff x="4311600" y="3232600"/>
              <a:chExt cx="1127796" cy="1340385"/>
            </a:xfrm>
          </p:grpSpPr>
          <p:sp>
            <p:nvSpPr>
              <p:cNvPr id="580" name="Google Shape;580;p25"/>
              <p:cNvSpPr/>
              <p:nvPr/>
            </p:nvSpPr>
            <p:spPr>
              <a:xfrm>
                <a:off x="4988043" y="4313787"/>
                <a:ext cx="451353" cy="259198"/>
              </a:xfrm>
              <a:custGeom>
                <a:rect b="b" l="l" r="r" t="t"/>
                <a:pathLst>
                  <a:path extrusionOk="0" h="13311" w="23179">
                    <a:moveTo>
                      <a:pt x="21694" y="0"/>
                    </a:moveTo>
                    <a:cubicBezTo>
                      <a:pt x="21532" y="0"/>
                      <a:pt x="21370" y="36"/>
                      <a:pt x="21247" y="107"/>
                    </a:cubicBezTo>
                    <a:lnTo>
                      <a:pt x="247" y="12228"/>
                    </a:lnTo>
                    <a:cubicBezTo>
                      <a:pt x="1" y="12371"/>
                      <a:pt x="1" y="12604"/>
                      <a:pt x="247" y="12747"/>
                    </a:cubicBezTo>
                    <a:lnTo>
                      <a:pt x="1036" y="13203"/>
                    </a:lnTo>
                    <a:cubicBezTo>
                      <a:pt x="1159" y="13275"/>
                      <a:pt x="1321" y="13310"/>
                      <a:pt x="1483" y="13310"/>
                    </a:cubicBezTo>
                    <a:cubicBezTo>
                      <a:pt x="1646" y="13310"/>
                      <a:pt x="1809" y="13275"/>
                      <a:pt x="1934" y="13203"/>
                    </a:cubicBezTo>
                    <a:lnTo>
                      <a:pt x="22930" y="1078"/>
                    </a:lnTo>
                    <a:cubicBezTo>
                      <a:pt x="23179" y="935"/>
                      <a:pt x="23179" y="703"/>
                      <a:pt x="22930" y="559"/>
                    </a:cubicBezTo>
                    <a:lnTo>
                      <a:pt x="22145" y="107"/>
                    </a:lnTo>
                    <a:cubicBezTo>
                      <a:pt x="22020" y="36"/>
                      <a:pt x="21857" y="0"/>
                      <a:pt x="2169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>
                <a:off x="4340944" y="3380858"/>
                <a:ext cx="734542" cy="1060725"/>
              </a:xfrm>
              <a:custGeom>
                <a:rect b="b" l="l" r="r" t="t"/>
                <a:pathLst>
                  <a:path extrusionOk="0" h="54473" w="37722">
                    <a:moveTo>
                      <a:pt x="36880" y="1"/>
                    </a:moveTo>
                    <a:cubicBezTo>
                      <a:pt x="36815" y="1"/>
                      <a:pt x="36749" y="15"/>
                      <a:pt x="36700" y="43"/>
                    </a:cubicBezTo>
                    <a:lnTo>
                      <a:pt x="10156" y="15853"/>
                    </a:lnTo>
                    <a:lnTo>
                      <a:pt x="9417" y="13721"/>
                    </a:lnTo>
                    <a:cubicBezTo>
                      <a:pt x="9404" y="13668"/>
                      <a:pt x="9364" y="13604"/>
                      <a:pt x="9314" y="13551"/>
                    </a:cubicBezTo>
                    <a:cubicBezTo>
                      <a:pt x="9271" y="13498"/>
                      <a:pt x="9221" y="13452"/>
                      <a:pt x="9171" y="13424"/>
                    </a:cubicBezTo>
                    <a:lnTo>
                      <a:pt x="9111" y="13389"/>
                    </a:lnTo>
                    <a:cubicBezTo>
                      <a:pt x="9024" y="13337"/>
                      <a:pt x="8541" y="13134"/>
                      <a:pt x="8377" y="13134"/>
                    </a:cubicBezTo>
                    <a:cubicBezTo>
                      <a:pt x="8360" y="13134"/>
                      <a:pt x="8346" y="13137"/>
                      <a:pt x="8336" y="13142"/>
                    </a:cubicBezTo>
                    <a:lnTo>
                      <a:pt x="180" y="17852"/>
                    </a:lnTo>
                    <a:cubicBezTo>
                      <a:pt x="130" y="17882"/>
                      <a:pt x="83" y="17932"/>
                      <a:pt x="50" y="17985"/>
                    </a:cubicBezTo>
                    <a:cubicBezTo>
                      <a:pt x="20" y="18042"/>
                      <a:pt x="0" y="18105"/>
                      <a:pt x="0" y="18162"/>
                    </a:cubicBezTo>
                    <a:lnTo>
                      <a:pt x="0" y="52952"/>
                    </a:lnTo>
                    <a:cubicBezTo>
                      <a:pt x="0" y="53525"/>
                      <a:pt x="376" y="54206"/>
                      <a:pt x="842" y="54472"/>
                    </a:cubicBezTo>
                    <a:lnTo>
                      <a:pt x="1943" y="53837"/>
                    </a:lnTo>
                    <a:lnTo>
                      <a:pt x="37721" y="33183"/>
                    </a:lnTo>
                    <a:lnTo>
                      <a:pt x="37721" y="31118"/>
                    </a:lnTo>
                    <a:lnTo>
                      <a:pt x="37718" y="7900"/>
                    </a:lnTo>
                    <a:lnTo>
                      <a:pt x="37718" y="635"/>
                    </a:lnTo>
                    <a:cubicBezTo>
                      <a:pt x="37718" y="575"/>
                      <a:pt x="37701" y="511"/>
                      <a:pt x="37668" y="456"/>
                    </a:cubicBezTo>
                    <a:cubicBezTo>
                      <a:pt x="37635" y="399"/>
                      <a:pt x="37591" y="352"/>
                      <a:pt x="37542" y="322"/>
                    </a:cubicBezTo>
                    <a:lnTo>
                      <a:pt x="37046" y="36"/>
                    </a:lnTo>
                    <a:cubicBezTo>
                      <a:pt x="37000" y="12"/>
                      <a:pt x="36940" y="1"/>
                      <a:pt x="368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>
                <a:off x="4357319" y="3389717"/>
                <a:ext cx="718165" cy="1051866"/>
              </a:xfrm>
              <a:custGeom>
                <a:rect b="b" l="l" r="r" t="t"/>
                <a:pathLst>
                  <a:path extrusionOk="0" h="54018" w="36881">
                    <a:moveTo>
                      <a:pt x="36827" y="1"/>
                    </a:moveTo>
                    <a:lnTo>
                      <a:pt x="9458" y="15804"/>
                    </a:lnTo>
                    <a:lnTo>
                      <a:pt x="9315" y="15398"/>
                    </a:lnTo>
                    <a:lnTo>
                      <a:pt x="8576" y="13266"/>
                    </a:lnTo>
                    <a:cubicBezTo>
                      <a:pt x="8563" y="13213"/>
                      <a:pt x="8523" y="13149"/>
                      <a:pt x="8473" y="13096"/>
                    </a:cubicBezTo>
                    <a:lnTo>
                      <a:pt x="1" y="17986"/>
                    </a:lnTo>
                    <a:lnTo>
                      <a:pt x="1" y="54017"/>
                    </a:lnTo>
                    <a:lnTo>
                      <a:pt x="36880" y="32728"/>
                    </a:lnTo>
                    <a:lnTo>
                      <a:pt x="36877" y="180"/>
                    </a:lnTo>
                    <a:cubicBezTo>
                      <a:pt x="36877" y="120"/>
                      <a:pt x="36860" y="56"/>
                      <a:pt x="36827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5"/>
              <p:cNvSpPr/>
              <p:nvPr/>
            </p:nvSpPr>
            <p:spPr>
              <a:xfrm>
                <a:off x="4341898" y="3635976"/>
                <a:ext cx="180432" cy="103983"/>
              </a:xfrm>
              <a:custGeom>
                <a:rect b="b" l="l" r="r" t="t"/>
                <a:pathLst>
                  <a:path extrusionOk="0" h="5340" w="9266">
                    <a:moveTo>
                      <a:pt x="8460" y="1"/>
                    </a:moveTo>
                    <a:cubicBezTo>
                      <a:pt x="8397" y="1"/>
                      <a:pt x="8335" y="14"/>
                      <a:pt x="8287" y="40"/>
                    </a:cubicBezTo>
                    <a:lnTo>
                      <a:pt x="131" y="4750"/>
                    </a:lnTo>
                    <a:cubicBezTo>
                      <a:pt x="81" y="4780"/>
                      <a:pt x="34" y="4830"/>
                      <a:pt x="1" y="4883"/>
                    </a:cubicBezTo>
                    <a:lnTo>
                      <a:pt x="793" y="5339"/>
                    </a:lnTo>
                    <a:lnTo>
                      <a:pt x="9265" y="449"/>
                    </a:lnTo>
                    <a:cubicBezTo>
                      <a:pt x="9222" y="396"/>
                      <a:pt x="9172" y="350"/>
                      <a:pt x="9122" y="322"/>
                    </a:cubicBezTo>
                    <a:lnTo>
                      <a:pt x="8640" y="43"/>
                    </a:lnTo>
                    <a:cubicBezTo>
                      <a:pt x="8591" y="15"/>
                      <a:pt x="8525" y="1"/>
                      <a:pt x="846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5"/>
              <p:cNvSpPr/>
              <p:nvPr/>
            </p:nvSpPr>
            <p:spPr>
              <a:xfrm>
                <a:off x="4538678" y="3380858"/>
                <a:ext cx="535747" cy="316603"/>
              </a:xfrm>
              <a:custGeom>
                <a:rect b="b" l="l" r="r" t="t"/>
                <a:pathLst>
                  <a:path extrusionOk="0" h="16259" w="27513">
                    <a:moveTo>
                      <a:pt x="26725" y="1"/>
                    </a:moveTo>
                    <a:cubicBezTo>
                      <a:pt x="26660" y="1"/>
                      <a:pt x="26594" y="15"/>
                      <a:pt x="26545" y="43"/>
                    </a:cubicBezTo>
                    <a:lnTo>
                      <a:pt x="1" y="15853"/>
                    </a:lnTo>
                    <a:lnTo>
                      <a:pt x="144" y="16259"/>
                    </a:lnTo>
                    <a:lnTo>
                      <a:pt x="27513" y="456"/>
                    </a:lnTo>
                    <a:cubicBezTo>
                      <a:pt x="27480" y="399"/>
                      <a:pt x="27436" y="352"/>
                      <a:pt x="27387" y="322"/>
                    </a:cubicBezTo>
                    <a:lnTo>
                      <a:pt x="26891" y="36"/>
                    </a:lnTo>
                    <a:cubicBezTo>
                      <a:pt x="26845" y="12"/>
                      <a:pt x="26785" y="1"/>
                      <a:pt x="2672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4570494" y="3232600"/>
                <a:ext cx="424909" cy="925372"/>
              </a:xfrm>
              <a:custGeom>
                <a:rect b="b" l="l" r="r" t="t"/>
                <a:pathLst>
                  <a:path extrusionOk="0" h="47522" w="21821">
                    <a:moveTo>
                      <a:pt x="21067" y="1"/>
                    </a:moveTo>
                    <a:cubicBezTo>
                      <a:pt x="20917" y="1"/>
                      <a:pt x="20765" y="35"/>
                      <a:pt x="20647" y="102"/>
                    </a:cubicBezTo>
                    <a:lnTo>
                      <a:pt x="409" y="11775"/>
                    </a:lnTo>
                    <a:cubicBezTo>
                      <a:pt x="183" y="11905"/>
                      <a:pt x="0" y="12221"/>
                      <a:pt x="0" y="12480"/>
                    </a:cubicBezTo>
                    <a:lnTo>
                      <a:pt x="0" y="46745"/>
                    </a:lnTo>
                    <a:cubicBezTo>
                      <a:pt x="0" y="47004"/>
                      <a:pt x="173" y="47314"/>
                      <a:pt x="383" y="47434"/>
                    </a:cubicBezTo>
                    <a:cubicBezTo>
                      <a:pt x="485" y="47493"/>
                      <a:pt x="619" y="47522"/>
                      <a:pt x="756" y="47522"/>
                    </a:cubicBezTo>
                    <a:cubicBezTo>
                      <a:pt x="905" y="47522"/>
                      <a:pt x="1056" y="47488"/>
                      <a:pt x="1174" y="47420"/>
                    </a:cubicBezTo>
                    <a:lnTo>
                      <a:pt x="21411" y="35748"/>
                    </a:lnTo>
                    <a:cubicBezTo>
                      <a:pt x="21638" y="35618"/>
                      <a:pt x="21821" y="35302"/>
                      <a:pt x="21821" y="35043"/>
                    </a:cubicBezTo>
                    <a:lnTo>
                      <a:pt x="21821" y="778"/>
                    </a:lnTo>
                    <a:cubicBezTo>
                      <a:pt x="21821" y="518"/>
                      <a:pt x="21648" y="209"/>
                      <a:pt x="21439" y="86"/>
                    </a:cubicBezTo>
                    <a:cubicBezTo>
                      <a:pt x="21337" y="29"/>
                      <a:pt x="21203" y="1"/>
                      <a:pt x="21067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5"/>
              <p:cNvSpPr/>
              <p:nvPr/>
            </p:nvSpPr>
            <p:spPr>
              <a:xfrm>
                <a:off x="4585390" y="3242063"/>
                <a:ext cx="410013" cy="915013"/>
              </a:xfrm>
              <a:custGeom>
                <a:rect b="b" l="l" r="r" t="t"/>
                <a:pathLst>
                  <a:path extrusionOk="0" h="46990" w="21056">
                    <a:moveTo>
                      <a:pt x="20829" y="0"/>
                    </a:moveTo>
                    <a:cubicBezTo>
                      <a:pt x="20774" y="0"/>
                      <a:pt x="20712" y="18"/>
                      <a:pt x="20646" y="55"/>
                    </a:cubicBezTo>
                    <a:lnTo>
                      <a:pt x="409" y="11731"/>
                    </a:lnTo>
                    <a:cubicBezTo>
                      <a:pt x="183" y="11861"/>
                      <a:pt x="0" y="12177"/>
                      <a:pt x="0" y="12437"/>
                    </a:cubicBezTo>
                    <a:lnTo>
                      <a:pt x="0" y="46698"/>
                    </a:lnTo>
                    <a:cubicBezTo>
                      <a:pt x="0" y="46882"/>
                      <a:pt x="92" y="46990"/>
                      <a:pt x="227" y="46990"/>
                    </a:cubicBezTo>
                    <a:cubicBezTo>
                      <a:pt x="282" y="46990"/>
                      <a:pt x="343" y="46972"/>
                      <a:pt x="409" y="46934"/>
                    </a:cubicBezTo>
                    <a:lnTo>
                      <a:pt x="20646" y="35262"/>
                    </a:lnTo>
                    <a:cubicBezTo>
                      <a:pt x="20873" y="35132"/>
                      <a:pt x="21056" y="34816"/>
                      <a:pt x="21056" y="34557"/>
                    </a:cubicBezTo>
                    <a:lnTo>
                      <a:pt x="21056" y="292"/>
                    </a:lnTo>
                    <a:cubicBezTo>
                      <a:pt x="21056" y="107"/>
                      <a:pt x="20964" y="0"/>
                      <a:pt x="2082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5"/>
              <p:cNvSpPr/>
              <p:nvPr/>
            </p:nvSpPr>
            <p:spPr>
              <a:xfrm>
                <a:off x="4629474" y="3324156"/>
                <a:ext cx="311657" cy="192700"/>
              </a:xfrm>
              <a:custGeom>
                <a:rect b="b" l="l" r="r" t="t"/>
                <a:pathLst>
                  <a:path extrusionOk="0" h="9896" w="16005">
                    <a:moveTo>
                      <a:pt x="15805" y="1"/>
                    </a:moveTo>
                    <a:cubicBezTo>
                      <a:pt x="15757" y="1"/>
                      <a:pt x="15702" y="17"/>
                      <a:pt x="15645" y="50"/>
                    </a:cubicBezTo>
                    <a:lnTo>
                      <a:pt x="360" y="8876"/>
                    </a:lnTo>
                    <a:cubicBezTo>
                      <a:pt x="165" y="8989"/>
                      <a:pt x="1" y="9268"/>
                      <a:pt x="1" y="9498"/>
                    </a:cubicBezTo>
                    <a:lnTo>
                      <a:pt x="1" y="9641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80"/>
                      <a:pt x="360" y="9847"/>
                    </a:cubicBezTo>
                    <a:lnTo>
                      <a:pt x="15645" y="1022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5"/>
              <p:cNvSpPr/>
              <p:nvPr/>
            </p:nvSpPr>
            <p:spPr>
              <a:xfrm>
                <a:off x="4629474" y="3371472"/>
                <a:ext cx="311657" cy="192661"/>
              </a:xfrm>
              <a:custGeom>
                <a:rect b="b" l="l" r="r" t="t"/>
                <a:pathLst>
                  <a:path extrusionOk="0" h="9894" w="16005">
                    <a:moveTo>
                      <a:pt x="15805" y="0"/>
                    </a:moveTo>
                    <a:cubicBezTo>
                      <a:pt x="15757" y="0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7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8"/>
                      <a:pt x="360" y="9845"/>
                    </a:cubicBezTo>
                    <a:lnTo>
                      <a:pt x="15645" y="1021"/>
                    </a:lnTo>
                    <a:cubicBezTo>
                      <a:pt x="15841" y="907"/>
                      <a:pt x="16004" y="628"/>
                      <a:pt x="16004" y="399"/>
                    </a:cubicBezTo>
                    <a:lnTo>
                      <a:pt x="16004" y="255"/>
                    </a:lnTo>
                    <a:cubicBezTo>
                      <a:pt x="16004" y="93"/>
                      <a:pt x="15923" y="0"/>
                      <a:pt x="1580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5"/>
              <p:cNvSpPr/>
              <p:nvPr/>
            </p:nvSpPr>
            <p:spPr>
              <a:xfrm>
                <a:off x="4629474" y="3418750"/>
                <a:ext cx="311657" cy="192661"/>
              </a:xfrm>
              <a:custGeom>
                <a:rect b="b" l="l" r="r" t="t"/>
                <a:pathLst>
                  <a:path extrusionOk="0" h="9894" w="16005">
                    <a:moveTo>
                      <a:pt x="15805" y="1"/>
                    </a:moveTo>
                    <a:cubicBezTo>
                      <a:pt x="15757" y="1"/>
                      <a:pt x="15702" y="16"/>
                      <a:pt x="15645" y="50"/>
                    </a:cubicBezTo>
                    <a:lnTo>
                      <a:pt x="360" y="8874"/>
                    </a:lnTo>
                    <a:cubicBezTo>
                      <a:pt x="165" y="8988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8"/>
                      <a:pt x="360" y="9846"/>
                    </a:cubicBezTo>
                    <a:lnTo>
                      <a:pt x="15645" y="1020"/>
                    </a:lnTo>
                    <a:cubicBezTo>
                      <a:pt x="15841" y="908"/>
                      <a:pt x="16004" y="628"/>
                      <a:pt x="16004" y="398"/>
                    </a:cubicBezTo>
                    <a:lnTo>
                      <a:pt x="16004" y="256"/>
                    </a:lnTo>
                    <a:cubicBezTo>
                      <a:pt x="16004" y="93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5"/>
              <p:cNvSpPr/>
              <p:nvPr/>
            </p:nvSpPr>
            <p:spPr>
              <a:xfrm>
                <a:off x="4629474" y="3466027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5" y="1"/>
                    </a:moveTo>
                    <a:cubicBezTo>
                      <a:pt x="15757" y="1"/>
                      <a:pt x="15702" y="16"/>
                      <a:pt x="15645" y="49"/>
                    </a:cubicBezTo>
                    <a:lnTo>
                      <a:pt x="360" y="8875"/>
                    </a:lnTo>
                    <a:cubicBezTo>
                      <a:pt x="165" y="8987"/>
                      <a:pt x="1" y="9267"/>
                      <a:pt x="1" y="9497"/>
                    </a:cubicBezTo>
                    <a:lnTo>
                      <a:pt x="1" y="9640"/>
                    </a:lnTo>
                    <a:cubicBezTo>
                      <a:pt x="1" y="9802"/>
                      <a:pt x="83" y="9894"/>
                      <a:pt x="200" y="9894"/>
                    </a:cubicBezTo>
                    <a:cubicBezTo>
                      <a:pt x="249" y="9894"/>
                      <a:pt x="303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7"/>
                      <a:pt x="16004" y="628"/>
                      <a:pt x="16004" y="399"/>
                    </a:cubicBezTo>
                    <a:lnTo>
                      <a:pt x="16004" y="256"/>
                    </a:lnTo>
                    <a:cubicBezTo>
                      <a:pt x="16004" y="93"/>
                      <a:pt x="15922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5"/>
              <p:cNvSpPr/>
              <p:nvPr/>
            </p:nvSpPr>
            <p:spPr>
              <a:xfrm>
                <a:off x="4629474" y="3513304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5" y="1"/>
                    </a:moveTo>
                    <a:cubicBezTo>
                      <a:pt x="15757" y="1"/>
                      <a:pt x="15702" y="17"/>
                      <a:pt x="15645" y="50"/>
                    </a:cubicBezTo>
                    <a:lnTo>
                      <a:pt x="360" y="8875"/>
                    </a:lnTo>
                    <a:cubicBezTo>
                      <a:pt x="165" y="8988"/>
                      <a:pt x="1" y="9267"/>
                      <a:pt x="1" y="9496"/>
                    </a:cubicBezTo>
                    <a:lnTo>
                      <a:pt x="1" y="9640"/>
                    </a:lnTo>
                    <a:cubicBezTo>
                      <a:pt x="1" y="9802"/>
                      <a:pt x="83" y="9895"/>
                      <a:pt x="200" y="9895"/>
                    </a:cubicBezTo>
                    <a:cubicBezTo>
                      <a:pt x="249" y="9895"/>
                      <a:pt x="303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8"/>
                      <a:pt x="16004" y="629"/>
                      <a:pt x="16004" y="399"/>
                    </a:cubicBezTo>
                    <a:lnTo>
                      <a:pt x="16004" y="256"/>
                    </a:lnTo>
                    <a:cubicBezTo>
                      <a:pt x="16004" y="94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5"/>
              <p:cNvSpPr/>
              <p:nvPr/>
            </p:nvSpPr>
            <p:spPr>
              <a:xfrm>
                <a:off x="4629474" y="3560932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6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8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>
                <a:off x="4629474" y="3608210"/>
                <a:ext cx="311657" cy="192700"/>
              </a:xfrm>
              <a:custGeom>
                <a:rect b="b" l="l" r="r" t="t"/>
                <a:pathLst>
                  <a:path extrusionOk="0" h="9896" w="16005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4"/>
                    </a:lnTo>
                    <a:cubicBezTo>
                      <a:pt x="15841" y="907"/>
                      <a:pt x="16004" y="631"/>
                      <a:pt x="16004" y="402"/>
                    </a:cubicBezTo>
                    <a:lnTo>
                      <a:pt x="16004" y="259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>
                <a:off x="4629474" y="3655506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3" y="0"/>
                    </a:moveTo>
                    <a:cubicBezTo>
                      <a:pt x="15755" y="0"/>
                      <a:pt x="15702" y="16"/>
                      <a:pt x="15645" y="48"/>
                    </a:cubicBezTo>
                    <a:lnTo>
                      <a:pt x="360" y="8873"/>
                    </a:lnTo>
                    <a:cubicBezTo>
                      <a:pt x="165" y="8990"/>
                      <a:pt x="1" y="9266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0"/>
                      <a:pt x="16004" y="401"/>
                    </a:cubicBezTo>
                    <a:lnTo>
                      <a:pt x="16004" y="257"/>
                    </a:lnTo>
                    <a:cubicBezTo>
                      <a:pt x="16004" y="94"/>
                      <a:pt x="15922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>
                <a:off x="4629474" y="3702784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90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4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8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5"/>
              <p:cNvSpPr/>
              <p:nvPr/>
            </p:nvSpPr>
            <p:spPr>
              <a:xfrm>
                <a:off x="4629474" y="3750061"/>
                <a:ext cx="311657" cy="192700"/>
              </a:xfrm>
              <a:custGeom>
                <a:rect b="b" l="l" r="r" t="t"/>
                <a:pathLst>
                  <a:path extrusionOk="0" h="9896" w="16005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3"/>
                    </a:lnTo>
                    <a:cubicBezTo>
                      <a:pt x="165" y="8990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9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5"/>
              <p:cNvSpPr/>
              <p:nvPr/>
            </p:nvSpPr>
            <p:spPr>
              <a:xfrm>
                <a:off x="4629474" y="3797572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6" y="0"/>
                    </a:moveTo>
                    <a:cubicBezTo>
                      <a:pt x="15757" y="0"/>
                      <a:pt x="15703" y="16"/>
                      <a:pt x="15645" y="51"/>
                    </a:cubicBezTo>
                    <a:lnTo>
                      <a:pt x="360" y="8872"/>
                    </a:lnTo>
                    <a:cubicBezTo>
                      <a:pt x="165" y="8988"/>
                      <a:pt x="1" y="9267"/>
                      <a:pt x="1" y="9494"/>
                    </a:cubicBezTo>
                    <a:lnTo>
                      <a:pt x="1" y="9637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4"/>
                      <a:pt x="15923" y="0"/>
                      <a:pt x="1580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5"/>
              <p:cNvSpPr/>
              <p:nvPr/>
            </p:nvSpPr>
            <p:spPr>
              <a:xfrm>
                <a:off x="4629474" y="3844849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5" y="0"/>
                    </a:moveTo>
                    <a:cubicBezTo>
                      <a:pt x="15757" y="0"/>
                      <a:pt x="15702" y="16"/>
                      <a:pt x="15645" y="50"/>
                    </a:cubicBezTo>
                    <a:lnTo>
                      <a:pt x="360" y="8872"/>
                    </a:lnTo>
                    <a:cubicBezTo>
                      <a:pt x="165" y="8989"/>
                      <a:pt x="1" y="9268"/>
                      <a:pt x="1" y="9494"/>
                    </a:cubicBezTo>
                    <a:lnTo>
                      <a:pt x="1" y="9638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79"/>
                      <a:pt x="360" y="9847"/>
                    </a:cubicBezTo>
                    <a:lnTo>
                      <a:pt x="15645" y="1022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0"/>
                      <a:pt x="1580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5"/>
              <p:cNvSpPr/>
              <p:nvPr/>
            </p:nvSpPr>
            <p:spPr>
              <a:xfrm>
                <a:off x="4629474" y="3892127"/>
                <a:ext cx="311657" cy="192700"/>
              </a:xfrm>
              <a:custGeom>
                <a:rect b="b" l="l" r="r" t="t"/>
                <a:pathLst>
                  <a:path extrusionOk="0" h="9896" w="16005">
                    <a:moveTo>
                      <a:pt x="15806" y="1"/>
                    </a:moveTo>
                    <a:cubicBezTo>
                      <a:pt x="15757" y="1"/>
                      <a:pt x="15702" y="17"/>
                      <a:pt x="15645" y="51"/>
                    </a:cubicBezTo>
                    <a:lnTo>
                      <a:pt x="360" y="8872"/>
                    </a:lnTo>
                    <a:cubicBezTo>
                      <a:pt x="165" y="8989"/>
                      <a:pt x="1" y="9268"/>
                      <a:pt x="1" y="9494"/>
                    </a:cubicBezTo>
                    <a:lnTo>
                      <a:pt x="1" y="9637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80"/>
                      <a:pt x="360" y="9847"/>
                    </a:cubicBezTo>
                    <a:lnTo>
                      <a:pt x="15645" y="1023"/>
                    </a:lnTo>
                    <a:cubicBezTo>
                      <a:pt x="15841" y="909"/>
                      <a:pt x="16004" y="630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1"/>
                      <a:pt x="1580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5"/>
              <p:cNvSpPr/>
              <p:nvPr/>
            </p:nvSpPr>
            <p:spPr>
              <a:xfrm>
                <a:off x="4570553" y="3467760"/>
                <a:ext cx="21790" cy="690222"/>
              </a:xfrm>
              <a:custGeom>
                <a:rect b="b" l="l" r="r" t="t"/>
                <a:pathLst>
                  <a:path extrusionOk="0" h="35446" w="1119">
                    <a:moveTo>
                      <a:pt x="117" y="0"/>
                    </a:moveTo>
                    <a:cubicBezTo>
                      <a:pt x="44" y="130"/>
                      <a:pt x="0" y="273"/>
                      <a:pt x="0" y="403"/>
                    </a:cubicBezTo>
                    <a:lnTo>
                      <a:pt x="0" y="34668"/>
                    </a:lnTo>
                    <a:cubicBezTo>
                      <a:pt x="0" y="34927"/>
                      <a:pt x="170" y="35234"/>
                      <a:pt x="380" y="35357"/>
                    </a:cubicBezTo>
                    <a:cubicBezTo>
                      <a:pt x="481" y="35417"/>
                      <a:pt x="614" y="35446"/>
                      <a:pt x="750" y="35446"/>
                    </a:cubicBezTo>
                    <a:cubicBezTo>
                      <a:pt x="878" y="35446"/>
                      <a:pt x="1008" y="35420"/>
                      <a:pt x="1118" y="35370"/>
                    </a:cubicBezTo>
                    <a:lnTo>
                      <a:pt x="1118" y="35370"/>
                    </a:lnTo>
                    <a:cubicBezTo>
                      <a:pt x="1072" y="35390"/>
                      <a:pt x="1029" y="35399"/>
                      <a:pt x="989" y="35399"/>
                    </a:cubicBezTo>
                    <a:cubicBezTo>
                      <a:pt x="855" y="35399"/>
                      <a:pt x="762" y="35292"/>
                      <a:pt x="762" y="35107"/>
                    </a:cubicBezTo>
                    <a:lnTo>
                      <a:pt x="762" y="842"/>
                    </a:lnTo>
                    <a:cubicBezTo>
                      <a:pt x="762" y="715"/>
                      <a:pt x="808" y="569"/>
                      <a:pt x="882" y="443"/>
                    </a:cubicBez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5"/>
              <p:cNvSpPr/>
              <p:nvPr/>
            </p:nvSpPr>
            <p:spPr>
              <a:xfrm>
                <a:off x="4626319" y="3264222"/>
                <a:ext cx="424851" cy="925431"/>
              </a:xfrm>
              <a:custGeom>
                <a:rect b="b" l="l" r="r" t="t"/>
                <a:pathLst>
                  <a:path extrusionOk="0" h="47525" w="21818">
                    <a:moveTo>
                      <a:pt x="21063" y="0"/>
                    </a:moveTo>
                    <a:cubicBezTo>
                      <a:pt x="20915" y="0"/>
                      <a:pt x="20763" y="34"/>
                      <a:pt x="20647" y="102"/>
                    </a:cubicBezTo>
                    <a:lnTo>
                      <a:pt x="406" y="11778"/>
                    </a:lnTo>
                    <a:cubicBezTo>
                      <a:pt x="183" y="11907"/>
                      <a:pt x="0" y="12223"/>
                      <a:pt x="0" y="12483"/>
                    </a:cubicBezTo>
                    <a:lnTo>
                      <a:pt x="0" y="46745"/>
                    </a:lnTo>
                    <a:cubicBezTo>
                      <a:pt x="0" y="47004"/>
                      <a:pt x="170" y="47313"/>
                      <a:pt x="382" y="47436"/>
                    </a:cubicBezTo>
                    <a:cubicBezTo>
                      <a:pt x="483" y="47495"/>
                      <a:pt x="617" y="47525"/>
                      <a:pt x="754" y="47525"/>
                    </a:cubicBezTo>
                    <a:cubicBezTo>
                      <a:pt x="902" y="47525"/>
                      <a:pt x="1054" y="47490"/>
                      <a:pt x="1171" y="47423"/>
                    </a:cubicBezTo>
                    <a:lnTo>
                      <a:pt x="21412" y="35748"/>
                    </a:lnTo>
                    <a:cubicBezTo>
                      <a:pt x="21635" y="35617"/>
                      <a:pt x="21818" y="35301"/>
                      <a:pt x="21818" y="35042"/>
                    </a:cubicBezTo>
                    <a:lnTo>
                      <a:pt x="21818" y="781"/>
                    </a:lnTo>
                    <a:cubicBezTo>
                      <a:pt x="21818" y="521"/>
                      <a:pt x="21648" y="211"/>
                      <a:pt x="21435" y="88"/>
                    </a:cubicBezTo>
                    <a:cubicBezTo>
                      <a:pt x="21335" y="29"/>
                      <a:pt x="21200" y="0"/>
                      <a:pt x="2106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5"/>
              <p:cNvSpPr/>
              <p:nvPr/>
            </p:nvSpPr>
            <p:spPr>
              <a:xfrm>
                <a:off x="4641137" y="3273724"/>
                <a:ext cx="410032" cy="915032"/>
              </a:xfrm>
              <a:custGeom>
                <a:rect b="b" l="l" r="r" t="t"/>
                <a:pathLst>
                  <a:path extrusionOk="0" h="46991" w="21057">
                    <a:moveTo>
                      <a:pt x="20831" y="1"/>
                    </a:moveTo>
                    <a:cubicBezTo>
                      <a:pt x="20777" y="1"/>
                      <a:pt x="20715" y="19"/>
                      <a:pt x="20651" y="56"/>
                    </a:cubicBezTo>
                    <a:lnTo>
                      <a:pt x="410" y="11729"/>
                    </a:lnTo>
                    <a:cubicBezTo>
                      <a:pt x="184" y="11858"/>
                      <a:pt x="1" y="12174"/>
                      <a:pt x="1" y="12434"/>
                    </a:cubicBezTo>
                    <a:lnTo>
                      <a:pt x="1" y="46699"/>
                    </a:lnTo>
                    <a:cubicBezTo>
                      <a:pt x="1" y="46883"/>
                      <a:pt x="93" y="46990"/>
                      <a:pt x="228" y="46990"/>
                    </a:cubicBezTo>
                    <a:cubicBezTo>
                      <a:pt x="283" y="46990"/>
                      <a:pt x="345" y="46973"/>
                      <a:pt x="410" y="46935"/>
                    </a:cubicBezTo>
                    <a:lnTo>
                      <a:pt x="20651" y="35260"/>
                    </a:lnTo>
                    <a:cubicBezTo>
                      <a:pt x="20874" y="35129"/>
                      <a:pt x="21057" y="34813"/>
                      <a:pt x="21057" y="34554"/>
                    </a:cubicBezTo>
                    <a:lnTo>
                      <a:pt x="21057" y="293"/>
                    </a:lnTo>
                    <a:cubicBezTo>
                      <a:pt x="21057" y="108"/>
                      <a:pt x="20964" y="1"/>
                      <a:pt x="20831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5"/>
              <p:cNvSpPr/>
              <p:nvPr/>
            </p:nvSpPr>
            <p:spPr>
              <a:xfrm>
                <a:off x="4685318" y="3355837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3" y="0"/>
                    </a:moveTo>
                    <a:cubicBezTo>
                      <a:pt x="15755" y="0"/>
                      <a:pt x="15700" y="16"/>
                      <a:pt x="15641" y="50"/>
                    </a:cubicBezTo>
                    <a:lnTo>
                      <a:pt x="360" y="8872"/>
                    </a:lnTo>
                    <a:cubicBezTo>
                      <a:pt x="160" y="8989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1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29"/>
                      <a:pt x="16001" y="399"/>
                    </a:cubicBezTo>
                    <a:lnTo>
                      <a:pt x="16001" y="256"/>
                    </a:lnTo>
                    <a:cubicBezTo>
                      <a:pt x="16001" y="94"/>
                      <a:pt x="15921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5"/>
              <p:cNvSpPr/>
              <p:nvPr/>
            </p:nvSpPr>
            <p:spPr>
              <a:xfrm>
                <a:off x="4685318" y="3403114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4" y="1"/>
                    </a:moveTo>
                    <a:cubicBezTo>
                      <a:pt x="15755" y="1"/>
                      <a:pt x="15700" y="17"/>
                      <a:pt x="15641" y="51"/>
                    </a:cubicBezTo>
                    <a:lnTo>
                      <a:pt x="360" y="8873"/>
                    </a:lnTo>
                    <a:cubicBezTo>
                      <a:pt x="160" y="8988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5"/>
              <p:cNvSpPr/>
              <p:nvPr/>
            </p:nvSpPr>
            <p:spPr>
              <a:xfrm>
                <a:off x="4685318" y="3450391"/>
                <a:ext cx="311579" cy="192700"/>
              </a:xfrm>
              <a:custGeom>
                <a:rect b="b" l="l" r="r" t="t"/>
                <a:pathLst>
                  <a:path extrusionOk="0" h="9896" w="16001">
                    <a:moveTo>
                      <a:pt x="15803" y="1"/>
                    </a:moveTo>
                    <a:cubicBezTo>
                      <a:pt x="15755" y="1"/>
                      <a:pt x="15700" y="17"/>
                      <a:pt x="15641" y="51"/>
                    </a:cubicBezTo>
                    <a:lnTo>
                      <a:pt x="360" y="8872"/>
                    </a:lnTo>
                    <a:cubicBezTo>
                      <a:pt x="160" y="8989"/>
                      <a:pt x="0" y="9265"/>
                      <a:pt x="0" y="9494"/>
                    </a:cubicBezTo>
                    <a:lnTo>
                      <a:pt x="0" y="9638"/>
                    </a:lnTo>
                    <a:cubicBezTo>
                      <a:pt x="0" y="9801"/>
                      <a:pt x="81" y="9895"/>
                      <a:pt x="200" y="9895"/>
                    </a:cubicBezTo>
                    <a:cubicBezTo>
                      <a:pt x="248" y="9895"/>
                      <a:pt x="302" y="9880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8"/>
                    </a:lnTo>
                    <a:cubicBezTo>
                      <a:pt x="16001" y="95"/>
                      <a:pt x="15921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5"/>
              <p:cNvSpPr/>
              <p:nvPr/>
            </p:nvSpPr>
            <p:spPr>
              <a:xfrm>
                <a:off x="4685318" y="3497688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3" y="0"/>
                    </a:moveTo>
                    <a:cubicBezTo>
                      <a:pt x="15755" y="0"/>
                      <a:pt x="15700" y="16"/>
                      <a:pt x="15641" y="50"/>
                    </a:cubicBezTo>
                    <a:lnTo>
                      <a:pt x="360" y="8872"/>
                    </a:lnTo>
                    <a:cubicBezTo>
                      <a:pt x="160" y="8988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4"/>
                      <a:pt x="200" y="9894"/>
                    </a:cubicBezTo>
                    <a:cubicBezTo>
                      <a:pt x="248" y="9894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8"/>
                      <a:pt x="16001" y="629"/>
                      <a:pt x="16001" y="399"/>
                    </a:cubicBezTo>
                    <a:lnTo>
                      <a:pt x="16001" y="256"/>
                    </a:lnTo>
                    <a:cubicBezTo>
                      <a:pt x="16001" y="94"/>
                      <a:pt x="15921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5"/>
              <p:cNvSpPr/>
              <p:nvPr/>
            </p:nvSpPr>
            <p:spPr>
              <a:xfrm>
                <a:off x="4685318" y="3544965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4" y="0"/>
                    </a:moveTo>
                    <a:cubicBezTo>
                      <a:pt x="15755" y="0"/>
                      <a:pt x="15700" y="17"/>
                      <a:pt x="15641" y="51"/>
                    </a:cubicBezTo>
                    <a:lnTo>
                      <a:pt x="360" y="8872"/>
                    </a:lnTo>
                    <a:cubicBezTo>
                      <a:pt x="160" y="8988"/>
                      <a:pt x="0" y="9264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6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5"/>
              <p:cNvSpPr/>
              <p:nvPr/>
            </p:nvSpPr>
            <p:spPr>
              <a:xfrm>
                <a:off x="4685318" y="3592613"/>
                <a:ext cx="311579" cy="192661"/>
              </a:xfrm>
              <a:custGeom>
                <a:rect b="b" l="l" r="r" t="t"/>
                <a:pathLst>
                  <a:path extrusionOk="0" h="9894" w="16001">
                    <a:moveTo>
                      <a:pt x="15802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6"/>
                      <a:pt x="0" y="9266"/>
                      <a:pt x="0" y="9495"/>
                    </a:cubicBezTo>
                    <a:lnTo>
                      <a:pt x="0" y="9639"/>
                    </a:lnTo>
                    <a:cubicBezTo>
                      <a:pt x="0" y="9801"/>
                      <a:pt x="81" y="9893"/>
                      <a:pt x="198" y="9893"/>
                    </a:cubicBezTo>
                    <a:cubicBezTo>
                      <a:pt x="247" y="9893"/>
                      <a:pt x="301" y="9878"/>
                      <a:pt x="360" y="9845"/>
                    </a:cubicBezTo>
                    <a:lnTo>
                      <a:pt x="15641" y="1020"/>
                    </a:lnTo>
                    <a:cubicBezTo>
                      <a:pt x="15841" y="906"/>
                      <a:pt x="16001" y="627"/>
                      <a:pt x="16001" y="398"/>
                    </a:cubicBezTo>
                    <a:lnTo>
                      <a:pt x="16001" y="254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5"/>
              <p:cNvSpPr/>
              <p:nvPr/>
            </p:nvSpPr>
            <p:spPr>
              <a:xfrm>
                <a:off x="4685318" y="3639890"/>
                <a:ext cx="311579" cy="192700"/>
              </a:xfrm>
              <a:custGeom>
                <a:rect b="b" l="l" r="r" t="t"/>
                <a:pathLst>
                  <a:path extrusionOk="0" h="9896" w="16001">
                    <a:moveTo>
                      <a:pt x="15802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0"/>
                    </a:lnTo>
                    <a:cubicBezTo>
                      <a:pt x="15841" y="907"/>
                      <a:pt x="16001" y="628"/>
                      <a:pt x="16001" y="398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5"/>
              <p:cNvSpPr/>
              <p:nvPr/>
            </p:nvSpPr>
            <p:spPr>
              <a:xfrm>
                <a:off x="4685318" y="3687167"/>
                <a:ext cx="311579" cy="192700"/>
              </a:xfrm>
              <a:custGeom>
                <a:rect b="b" l="l" r="r" t="t"/>
                <a:pathLst>
                  <a:path extrusionOk="0" h="9896" w="16001">
                    <a:moveTo>
                      <a:pt x="15801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6"/>
                      <a:pt x="0" y="9496"/>
                    </a:cubicBezTo>
                    <a:lnTo>
                      <a:pt x="0" y="9639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0"/>
                    </a:lnTo>
                    <a:cubicBezTo>
                      <a:pt x="15841" y="907"/>
                      <a:pt x="16001" y="627"/>
                      <a:pt x="16001" y="398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5"/>
              <p:cNvSpPr/>
              <p:nvPr/>
            </p:nvSpPr>
            <p:spPr>
              <a:xfrm>
                <a:off x="4685318" y="3734445"/>
                <a:ext cx="311579" cy="192700"/>
              </a:xfrm>
              <a:custGeom>
                <a:rect b="b" l="l" r="r" t="t"/>
                <a:pathLst>
                  <a:path extrusionOk="0" h="9896" w="16001">
                    <a:moveTo>
                      <a:pt x="15802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7"/>
                      <a:pt x="0" y="9496"/>
                    </a:cubicBezTo>
                    <a:lnTo>
                      <a:pt x="0" y="9639"/>
                    </a:lnTo>
                    <a:cubicBezTo>
                      <a:pt x="0" y="9801"/>
                      <a:pt x="80" y="9896"/>
                      <a:pt x="198" y="9896"/>
                    </a:cubicBezTo>
                    <a:cubicBezTo>
                      <a:pt x="246" y="9896"/>
                      <a:pt x="301" y="9880"/>
                      <a:pt x="360" y="9845"/>
                    </a:cubicBezTo>
                    <a:lnTo>
                      <a:pt x="15641" y="1021"/>
                    </a:lnTo>
                    <a:cubicBezTo>
                      <a:pt x="15841" y="907"/>
                      <a:pt x="16001" y="628"/>
                      <a:pt x="16001" y="399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5"/>
              <p:cNvSpPr/>
              <p:nvPr/>
            </p:nvSpPr>
            <p:spPr>
              <a:xfrm>
                <a:off x="4685318" y="3781742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2" y="0"/>
                    </a:moveTo>
                    <a:cubicBezTo>
                      <a:pt x="15753" y="0"/>
                      <a:pt x="15699" y="16"/>
                      <a:pt x="15641" y="49"/>
                    </a:cubicBezTo>
                    <a:lnTo>
                      <a:pt x="360" y="8873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19"/>
                    </a:lnTo>
                    <a:cubicBezTo>
                      <a:pt x="15841" y="907"/>
                      <a:pt x="16001" y="627"/>
                      <a:pt x="16001" y="397"/>
                    </a:cubicBezTo>
                    <a:lnTo>
                      <a:pt x="16001" y="255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>
                <a:off x="4685318" y="3829214"/>
                <a:ext cx="311579" cy="192700"/>
              </a:xfrm>
              <a:custGeom>
                <a:rect b="b" l="l" r="r" t="t"/>
                <a:pathLst>
                  <a:path extrusionOk="0" h="9896" w="16001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9"/>
                    </a:cubicBezTo>
                    <a:lnTo>
                      <a:pt x="360" y="8873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3"/>
                    </a:lnTo>
                    <a:cubicBezTo>
                      <a:pt x="15841" y="907"/>
                      <a:pt x="16001" y="631"/>
                      <a:pt x="16001" y="402"/>
                    </a:cubicBezTo>
                    <a:lnTo>
                      <a:pt x="16001" y="258"/>
                    </a:lnTo>
                    <a:cubicBezTo>
                      <a:pt x="16001" y="95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5"/>
              <p:cNvSpPr/>
              <p:nvPr/>
            </p:nvSpPr>
            <p:spPr>
              <a:xfrm>
                <a:off x="4685318" y="3876510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6"/>
                      <a:pt x="0" y="9265"/>
                      <a:pt x="0" y="9495"/>
                    </a:cubicBezTo>
                    <a:lnTo>
                      <a:pt x="0" y="9638"/>
                    </a:lnTo>
                    <a:cubicBezTo>
                      <a:pt x="0" y="9800"/>
                      <a:pt x="80" y="9894"/>
                      <a:pt x="197" y="9894"/>
                    </a:cubicBezTo>
                    <a:cubicBezTo>
                      <a:pt x="246" y="9894"/>
                      <a:pt x="301" y="9878"/>
                      <a:pt x="360" y="9844"/>
                    </a:cubicBezTo>
                    <a:lnTo>
                      <a:pt x="15641" y="1022"/>
                    </a:lnTo>
                    <a:cubicBezTo>
                      <a:pt x="15841" y="906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5"/>
              <p:cNvSpPr/>
              <p:nvPr/>
            </p:nvSpPr>
            <p:spPr>
              <a:xfrm>
                <a:off x="4685318" y="3923788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9"/>
                      <a:pt x="0" y="9265"/>
                      <a:pt x="0" y="9495"/>
                    </a:cubicBezTo>
                    <a:lnTo>
                      <a:pt x="0" y="9638"/>
                    </a:lnTo>
                    <a:cubicBezTo>
                      <a:pt x="0" y="9800"/>
                      <a:pt x="80" y="9895"/>
                      <a:pt x="198" y="9895"/>
                    </a:cubicBezTo>
                    <a:cubicBezTo>
                      <a:pt x="246" y="9895"/>
                      <a:pt x="301" y="9878"/>
                      <a:pt x="360" y="9844"/>
                    </a:cubicBezTo>
                    <a:lnTo>
                      <a:pt x="15641" y="1023"/>
                    </a:lnTo>
                    <a:cubicBezTo>
                      <a:pt x="15841" y="906"/>
                      <a:pt x="16001" y="630"/>
                      <a:pt x="16001" y="401"/>
                    </a:cubicBezTo>
                    <a:lnTo>
                      <a:pt x="16001" y="258"/>
                    </a:lnTo>
                    <a:cubicBezTo>
                      <a:pt x="16001" y="94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>
                <a:off x="4626319" y="3499440"/>
                <a:ext cx="21770" cy="690183"/>
              </a:xfrm>
              <a:custGeom>
                <a:rect b="b" l="l" r="r" t="t"/>
                <a:pathLst>
                  <a:path extrusionOk="0" h="35444" w="1118">
                    <a:moveTo>
                      <a:pt x="120" y="0"/>
                    </a:moveTo>
                    <a:cubicBezTo>
                      <a:pt x="47" y="130"/>
                      <a:pt x="0" y="273"/>
                      <a:pt x="0" y="403"/>
                    </a:cubicBezTo>
                    <a:lnTo>
                      <a:pt x="0" y="34665"/>
                    </a:lnTo>
                    <a:cubicBezTo>
                      <a:pt x="0" y="34924"/>
                      <a:pt x="170" y="35233"/>
                      <a:pt x="382" y="35356"/>
                    </a:cubicBezTo>
                    <a:cubicBezTo>
                      <a:pt x="483" y="35415"/>
                      <a:pt x="617" y="35444"/>
                      <a:pt x="754" y="35444"/>
                    </a:cubicBezTo>
                    <a:cubicBezTo>
                      <a:pt x="881" y="35444"/>
                      <a:pt x="1011" y="35419"/>
                      <a:pt x="1118" y="35369"/>
                    </a:cubicBezTo>
                    <a:lnTo>
                      <a:pt x="1118" y="35369"/>
                    </a:lnTo>
                    <a:cubicBezTo>
                      <a:pt x="1072" y="35388"/>
                      <a:pt x="1029" y="35397"/>
                      <a:pt x="990" y="35397"/>
                    </a:cubicBezTo>
                    <a:cubicBezTo>
                      <a:pt x="855" y="35397"/>
                      <a:pt x="762" y="35292"/>
                      <a:pt x="762" y="35107"/>
                    </a:cubicBezTo>
                    <a:lnTo>
                      <a:pt x="762" y="842"/>
                    </a:lnTo>
                    <a:cubicBezTo>
                      <a:pt x="762" y="715"/>
                      <a:pt x="809" y="569"/>
                      <a:pt x="881" y="442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>
                <a:off x="4357319" y="3460069"/>
                <a:ext cx="865338" cy="985250"/>
              </a:xfrm>
              <a:custGeom>
                <a:rect b="b" l="l" r="r" t="t"/>
                <a:pathLst>
                  <a:path extrusionOk="0" h="50597" w="44439">
                    <a:moveTo>
                      <a:pt x="43616" y="1"/>
                    </a:moveTo>
                    <a:cubicBezTo>
                      <a:pt x="43551" y="1"/>
                      <a:pt x="43486" y="15"/>
                      <a:pt x="43436" y="43"/>
                    </a:cubicBezTo>
                    <a:lnTo>
                      <a:pt x="36877" y="3832"/>
                    </a:lnTo>
                    <a:lnTo>
                      <a:pt x="6917" y="21129"/>
                    </a:lnTo>
                    <a:cubicBezTo>
                      <a:pt x="6870" y="21156"/>
                      <a:pt x="6823" y="21202"/>
                      <a:pt x="6780" y="21256"/>
                    </a:cubicBezTo>
                    <a:cubicBezTo>
                      <a:pt x="6777" y="21262"/>
                      <a:pt x="6773" y="21265"/>
                      <a:pt x="6773" y="21268"/>
                    </a:cubicBezTo>
                    <a:cubicBezTo>
                      <a:pt x="6757" y="21292"/>
                      <a:pt x="6740" y="21322"/>
                      <a:pt x="6723" y="21348"/>
                    </a:cubicBezTo>
                    <a:cubicBezTo>
                      <a:pt x="6710" y="21375"/>
                      <a:pt x="6697" y="21405"/>
                      <a:pt x="6690" y="21435"/>
                    </a:cubicBezTo>
                    <a:lnTo>
                      <a:pt x="1255" y="44976"/>
                    </a:lnTo>
                    <a:lnTo>
                      <a:pt x="397" y="48691"/>
                    </a:lnTo>
                    <a:lnTo>
                      <a:pt x="200" y="49546"/>
                    </a:lnTo>
                    <a:cubicBezTo>
                      <a:pt x="194" y="49572"/>
                      <a:pt x="187" y="49600"/>
                      <a:pt x="180" y="49623"/>
                    </a:cubicBezTo>
                    <a:lnTo>
                      <a:pt x="1" y="50404"/>
                    </a:lnTo>
                    <a:cubicBezTo>
                      <a:pt x="219" y="50533"/>
                      <a:pt x="513" y="50597"/>
                      <a:pt x="812" y="50597"/>
                    </a:cubicBezTo>
                    <a:cubicBezTo>
                      <a:pt x="845" y="50597"/>
                      <a:pt x="879" y="50596"/>
                      <a:pt x="912" y="50594"/>
                    </a:cubicBezTo>
                    <a:cubicBezTo>
                      <a:pt x="1209" y="50584"/>
                      <a:pt x="1508" y="50507"/>
                      <a:pt x="1740" y="50375"/>
                    </a:cubicBezTo>
                    <a:lnTo>
                      <a:pt x="36824" y="30117"/>
                    </a:lnTo>
                    <a:cubicBezTo>
                      <a:pt x="37319" y="29830"/>
                      <a:pt x="37825" y="29149"/>
                      <a:pt x="37955" y="28590"/>
                    </a:cubicBezTo>
                    <a:lnTo>
                      <a:pt x="38500" y="26235"/>
                    </a:lnTo>
                    <a:lnTo>
                      <a:pt x="44411" y="628"/>
                    </a:lnTo>
                    <a:cubicBezTo>
                      <a:pt x="44438" y="519"/>
                      <a:pt x="44378" y="379"/>
                      <a:pt x="44282" y="323"/>
                    </a:cubicBezTo>
                    <a:lnTo>
                      <a:pt x="43795" y="43"/>
                    </a:lnTo>
                    <a:cubicBezTo>
                      <a:pt x="43746" y="15"/>
                      <a:pt x="43681" y="1"/>
                      <a:pt x="4361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4489337" y="3460069"/>
                <a:ext cx="732925" cy="423430"/>
              </a:xfrm>
              <a:custGeom>
                <a:rect b="b" l="l" r="r" t="t"/>
                <a:pathLst>
                  <a:path extrusionOk="0" h="21745" w="37639">
                    <a:moveTo>
                      <a:pt x="36836" y="1"/>
                    </a:moveTo>
                    <a:cubicBezTo>
                      <a:pt x="36771" y="1"/>
                      <a:pt x="36706" y="15"/>
                      <a:pt x="36656" y="43"/>
                    </a:cubicBezTo>
                    <a:lnTo>
                      <a:pt x="137" y="21129"/>
                    </a:lnTo>
                    <a:cubicBezTo>
                      <a:pt x="90" y="21156"/>
                      <a:pt x="43" y="21202"/>
                      <a:pt x="0" y="21256"/>
                    </a:cubicBezTo>
                    <a:lnTo>
                      <a:pt x="842" y="21744"/>
                    </a:lnTo>
                    <a:cubicBezTo>
                      <a:pt x="882" y="21691"/>
                      <a:pt x="931" y="21641"/>
                      <a:pt x="978" y="21615"/>
                    </a:cubicBezTo>
                    <a:lnTo>
                      <a:pt x="37502" y="529"/>
                    </a:lnTo>
                    <a:cubicBezTo>
                      <a:pt x="37530" y="512"/>
                      <a:pt x="37554" y="505"/>
                      <a:pt x="37575" y="505"/>
                    </a:cubicBezTo>
                    <a:cubicBezTo>
                      <a:pt x="37612" y="505"/>
                      <a:pt x="37636" y="531"/>
                      <a:pt x="37638" y="579"/>
                    </a:cubicBezTo>
                    <a:cubicBezTo>
                      <a:pt x="37638" y="479"/>
                      <a:pt x="37581" y="372"/>
                      <a:pt x="37502" y="323"/>
                    </a:cubicBezTo>
                    <a:lnTo>
                      <a:pt x="37015" y="43"/>
                    </a:lnTo>
                    <a:cubicBezTo>
                      <a:pt x="36966" y="15"/>
                      <a:pt x="36901" y="1"/>
                      <a:pt x="368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4357319" y="3873940"/>
                <a:ext cx="148419" cy="571362"/>
              </a:xfrm>
              <a:custGeom>
                <a:rect b="b" l="l" r="r" t="t"/>
                <a:pathLst>
                  <a:path extrusionOk="0" h="29342" w="7622">
                    <a:moveTo>
                      <a:pt x="6780" y="1"/>
                    </a:moveTo>
                    <a:cubicBezTo>
                      <a:pt x="6777" y="7"/>
                      <a:pt x="6773" y="10"/>
                      <a:pt x="6773" y="13"/>
                    </a:cubicBezTo>
                    <a:cubicBezTo>
                      <a:pt x="6757" y="37"/>
                      <a:pt x="6740" y="67"/>
                      <a:pt x="6723" y="93"/>
                    </a:cubicBezTo>
                    <a:cubicBezTo>
                      <a:pt x="6710" y="120"/>
                      <a:pt x="6697" y="150"/>
                      <a:pt x="6690" y="180"/>
                    </a:cubicBezTo>
                    <a:lnTo>
                      <a:pt x="1255" y="23721"/>
                    </a:lnTo>
                    <a:lnTo>
                      <a:pt x="397" y="27436"/>
                    </a:lnTo>
                    <a:lnTo>
                      <a:pt x="200" y="28291"/>
                    </a:lnTo>
                    <a:cubicBezTo>
                      <a:pt x="194" y="28317"/>
                      <a:pt x="187" y="28345"/>
                      <a:pt x="180" y="28368"/>
                    </a:cubicBezTo>
                    <a:lnTo>
                      <a:pt x="1" y="29149"/>
                    </a:lnTo>
                    <a:cubicBezTo>
                      <a:pt x="219" y="29278"/>
                      <a:pt x="513" y="29342"/>
                      <a:pt x="812" y="29342"/>
                    </a:cubicBezTo>
                    <a:cubicBezTo>
                      <a:pt x="845" y="29342"/>
                      <a:pt x="879" y="29341"/>
                      <a:pt x="912" y="29339"/>
                    </a:cubicBezTo>
                    <a:lnTo>
                      <a:pt x="1102" y="28514"/>
                    </a:lnTo>
                    <a:lnTo>
                      <a:pt x="1238" y="27918"/>
                    </a:lnTo>
                    <a:lnTo>
                      <a:pt x="2333" y="23175"/>
                    </a:lnTo>
                    <a:lnTo>
                      <a:pt x="2336" y="23175"/>
                    </a:lnTo>
                    <a:lnTo>
                      <a:pt x="7531" y="666"/>
                    </a:lnTo>
                    <a:cubicBezTo>
                      <a:pt x="7539" y="642"/>
                      <a:pt x="7548" y="615"/>
                      <a:pt x="7559" y="589"/>
                    </a:cubicBezTo>
                    <a:cubicBezTo>
                      <a:pt x="7575" y="555"/>
                      <a:pt x="7598" y="523"/>
                      <a:pt x="7622" y="489"/>
                    </a:cubicBezTo>
                    <a:lnTo>
                      <a:pt x="678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4340944" y="4378589"/>
                <a:ext cx="44047" cy="66654"/>
              </a:xfrm>
              <a:custGeom>
                <a:rect b="b" l="l" r="r" t="t"/>
                <a:pathLst>
                  <a:path extrusionOk="0" h="3423" w="2262">
                    <a:moveTo>
                      <a:pt x="233" y="1"/>
                    </a:moveTo>
                    <a:cubicBezTo>
                      <a:pt x="112" y="1"/>
                      <a:pt x="0" y="99"/>
                      <a:pt x="0" y="235"/>
                    </a:cubicBezTo>
                    <a:lnTo>
                      <a:pt x="0" y="1712"/>
                    </a:lnTo>
                    <a:cubicBezTo>
                      <a:pt x="0" y="2285"/>
                      <a:pt x="376" y="2966"/>
                      <a:pt x="842" y="3232"/>
                    </a:cubicBezTo>
                    <a:cubicBezTo>
                      <a:pt x="1038" y="3346"/>
                      <a:pt x="1291" y="3409"/>
                      <a:pt x="1554" y="3422"/>
                    </a:cubicBezTo>
                    <a:cubicBezTo>
                      <a:pt x="1558" y="3423"/>
                      <a:pt x="1563" y="3423"/>
                      <a:pt x="1567" y="3423"/>
                    </a:cubicBezTo>
                    <a:cubicBezTo>
                      <a:pt x="1674" y="3423"/>
                      <a:pt x="1771" y="3348"/>
                      <a:pt x="1793" y="3243"/>
                    </a:cubicBezTo>
                    <a:lnTo>
                      <a:pt x="1943" y="2597"/>
                    </a:lnTo>
                    <a:lnTo>
                      <a:pt x="2239" y="1313"/>
                    </a:lnTo>
                    <a:cubicBezTo>
                      <a:pt x="2262" y="1213"/>
                      <a:pt x="2216" y="1110"/>
                      <a:pt x="2129" y="1057"/>
                    </a:cubicBezTo>
                    <a:lnTo>
                      <a:pt x="1710" y="817"/>
                    </a:lnTo>
                    <a:cubicBezTo>
                      <a:pt x="1673" y="795"/>
                      <a:pt x="1633" y="785"/>
                      <a:pt x="1593" y="785"/>
                    </a:cubicBezTo>
                    <a:cubicBezTo>
                      <a:pt x="1489" y="785"/>
                      <a:pt x="1390" y="856"/>
                      <a:pt x="1364" y="967"/>
                    </a:cubicBezTo>
                    <a:lnTo>
                      <a:pt x="1301" y="1236"/>
                    </a:lnTo>
                    <a:cubicBezTo>
                      <a:pt x="1273" y="1361"/>
                      <a:pt x="1176" y="1419"/>
                      <a:pt x="1077" y="1419"/>
                    </a:cubicBezTo>
                    <a:cubicBezTo>
                      <a:pt x="960" y="1419"/>
                      <a:pt x="842" y="1337"/>
                      <a:pt x="842" y="1187"/>
                    </a:cubicBezTo>
                    <a:lnTo>
                      <a:pt x="842" y="452"/>
                    </a:lnTo>
                    <a:cubicBezTo>
                      <a:pt x="842" y="369"/>
                      <a:pt x="799" y="292"/>
                      <a:pt x="725" y="249"/>
                    </a:cubicBezTo>
                    <a:lnTo>
                      <a:pt x="349" y="33"/>
                    </a:lnTo>
                    <a:cubicBezTo>
                      <a:pt x="312" y="11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4311600" y="4263121"/>
                <a:ext cx="255421" cy="300071"/>
              </a:xfrm>
              <a:custGeom>
                <a:rect b="b" l="l" r="r" t="t"/>
                <a:pathLst>
                  <a:path extrusionOk="0" h="15410" w="13117">
                    <a:moveTo>
                      <a:pt x="7943" y="1"/>
                    </a:moveTo>
                    <a:cubicBezTo>
                      <a:pt x="7207" y="1"/>
                      <a:pt x="6376" y="241"/>
                      <a:pt x="5496" y="750"/>
                    </a:cubicBezTo>
                    <a:cubicBezTo>
                      <a:pt x="4082" y="1561"/>
                      <a:pt x="2798" y="2919"/>
                      <a:pt x="1827" y="4489"/>
                    </a:cubicBezTo>
                    <a:cubicBezTo>
                      <a:pt x="706" y="6299"/>
                      <a:pt x="0" y="8390"/>
                      <a:pt x="0" y="10266"/>
                    </a:cubicBezTo>
                    <a:cubicBezTo>
                      <a:pt x="0" y="12016"/>
                      <a:pt x="612" y="13244"/>
                      <a:pt x="1604" y="13819"/>
                    </a:cubicBezTo>
                    <a:lnTo>
                      <a:pt x="1604" y="13823"/>
                    </a:lnTo>
                    <a:lnTo>
                      <a:pt x="1610" y="13826"/>
                    </a:lnTo>
                    <a:lnTo>
                      <a:pt x="3636" y="14984"/>
                    </a:lnTo>
                    <a:cubicBezTo>
                      <a:pt x="4075" y="15263"/>
                      <a:pt x="4592" y="15410"/>
                      <a:pt x="5166" y="15410"/>
                    </a:cubicBezTo>
                    <a:cubicBezTo>
                      <a:pt x="5904" y="15410"/>
                      <a:pt x="6737" y="15168"/>
                      <a:pt x="7618" y="14657"/>
                    </a:cubicBezTo>
                    <a:cubicBezTo>
                      <a:pt x="10655" y="12908"/>
                      <a:pt x="13117" y="8643"/>
                      <a:pt x="13117" y="5141"/>
                    </a:cubicBezTo>
                    <a:cubicBezTo>
                      <a:pt x="13117" y="3314"/>
                      <a:pt x="12448" y="2057"/>
                      <a:pt x="11380" y="1515"/>
                    </a:cubicBezTo>
                    <a:lnTo>
                      <a:pt x="9384" y="364"/>
                    </a:lnTo>
                    <a:lnTo>
                      <a:pt x="9377" y="364"/>
                    </a:lnTo>
                    <a:lnTo>
                      <a:pt x="9357" y="351"/>
                    </a:lnTo>
                    <a:lnTo>
                      <a:pt x="9357" y="354"/>
                    </a:lnTo>
                    <a:cubicBezTo>
                      <a:pt x="8944" y="122"/>
                      <a:pt x="8467" y="1"/>
                      <a:pt x="79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4311600" y="4386202"/>
                <a:ext cx="70043" cy="168242"/>
              </a:xfrm>
              <a:custGeom>
                <a:rect b="b" l="l" r="r" t="t"/>
                <a:pathLst>
                  <a:path extrusionOk="0" h="8640" w="3597">
                    <a:moveTo>
                      <a:pt x="3170" y="8393"/>
                    </a:moveTo>
                    <a:lnTo>
                      <a:pt x="3597" y="8640"/>
                    </a:lnTo>
                    <a:lnTo>
                      <a:pt x="3597" y="8640"/>
                    </a:lnTo>
                    <a:lnTo>
                      <a:pt x="3170" y="8393"/>
                    </a:lnTo>
                    <a:close/>
                    <a:moveTo>
                      <a:pt x="1604" y="7498"/>
                    </a:moveTo>
                    <a:lnTo>
                      <a:pt x="1604" y="7502"/>
                    </a:lnTo>
                    <a:lnTo>
                      <a:pt x="1604" y="7502"/>
                    </a:lnTo>
                    <a:lnTo>
                      <a:pt x="1604" y="7498"/>
                    </a:lnTo>
                    <a:lnTo>
                      <a:pt x="1604" y="7498"/>
                    </a:lnTo>
                    <a:close/>
                    <a:moveTo>
                      <a:pt x="104" y="5127"/>
                    </a:moveTo>
                    <a:cubicBezTo>
                      <a:pt x="273" y="6011"/>
                      <a:pt x="639" y="6704"/>
                      <a:pt x="1151" y="7169"/>
                    </a:cubicBezTo>
                    <a:cubicBezTo>
                      <a:pt x="639" y="6704"/>
                      <a:pt x="273" y="6011"/>
                      <a:pt x="104" y="5127"/>
                    </a:cubicBezTo>
                    <a:close/>
                    <a:moveTo>
                      <a:pt x="104" y="5120"/>
                    </a:moveTo>
                    <a:lnTo>
                      <a:pt x="104" y="5123"/>
                    </a:lnTo>
                    <a:lnTo>
                      <a:pt x="104" y="5120"/>
                    </a:lnTo>
                    <a:close/>
                    <a:moveTo>
                      <a:pt x="878" y="1"/>
                    </a:moveTo>
                    <a:cubicBezTo>
                      <a:pt x="323" y="1311"/>
                      <a:pt x="0" y="2678"/>
                      <a:pt x="0" y="3945"/>
                    </a:cubicBezTo>
                    <a:lnTo>
                      <a:pt x="0" y="3945"/>
                    </a:lnTo>
                    <a:cubicBezTo>
                      <a:pt x="0" y="2678"/>
                      <a:pt x="323" y="1311"/>
                      <a:pt x="878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4311600" y="4350511"/>
                <a:ext cx="76897" cy="203935"/>
              </a:xfrm>
              <a:custGeom>
                <a:rect b="b" l="l" r="r" t="t"/>
                <a:pathLst>
                  <a:path extrusionOk="0" h="10473" w="3949">
                    <a:moveTo>
                      <a:pt x="1827" y="1"/>
                    </a:moveTo>
                    <a:cubicBezTo>
                      <a:pt x="1464" y="586"/>
                      <a:pt x="1145" y="1205"/>
                      <a:pt x="878" y="1834"/>
                    </a:cubicBezTo>
                    <a:cubicBezTo>
                      <a:pt x="323" y="3144"/>
                      <a:pt x="0" y="4511"/>
                      <a:pt x="0" y="5778"/>
                    </a:cubicBezTo>
                    <a:cubicBezTo>
                      <a:pt x="0" y="6201"/>
                      <a:pt x="37" y="6593"/>
                      <a:pt x="104" y="6953"/>
                    </a:cubicBezTo>
                    <a:lnTo>
                      <a:pt x="104" y="6956"/>
                    </a:lnTo>
                    <a:lnTo>
                      <a:pt x="104" y="6960"/>
                    </a:lnTo>
                    <a:cubicBezTo>
                      <a:pt x="273" y="7844"/>
                      <a:pt x="639" y="8537"/>
                      <a:pt x="1151" y="9002"/>
                    </a:cubicBezTo>
                    <a:cubicBezTo>
                      <a:pt x="1291" y="9128"/>
                      <a:pt x="1441" y="9238"/>
                      <a:pt x="1604" y="9331"/>
                    </a:cubicBezTo>
                    <a:lnTo>
                      <a:pt x="1604" y="9335"/>
                    </a:lnTo>
                    <a:lnTo>
                      <a:pt x="1610" y="9335"/>
                    </a:lnTo>
                    <a:lnTo>
                      <a:pt x="3170" y="10226"/>
                    </a:lnTo>
                    <a:lnTo>
                      <a:pt x="3597" y="10473"/>
                    </a:lnTo>
                    <a:cubicBezTo>
                      <a:pt x="2682" y="9867"/>
                      <a:pt x="2123" y="8669"/>
                      <a:pt x="2123" y="6996"/>
                    </a:cubicBezTo>
                    <a:cubicBezTo>
                      <a:pt x="2123" y="5124"/>
                      <a:pt x="2825" y="3034"/>
                      <a:pt x="3949" y="1225"/>
                    </a:cubicBezTo>
                    <a:lnTo>
                      <a:pt x="18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4493796" y="4269956"/>
                <a:ext cx="467" cy="253"/>
              </a:xfrm>
              <a:custGeom>
                <a:rect b="b" l="l" r="r" t="t"/>
                <a:pathLst>
                  <a:path extrusionOk="0" h="13" w="24">
                    <a:moveTo>
                      <a:pt x="0" y="0"/>
                    </a:moveTo>
                    <a:lnTo>
                      <a:pt x="20" y="13"/>
                    </a:lnTo>
                    <a:lnTo>
                      <a:pt x="2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4347155" y="4263141"/>
                <a:ext cx="185281" cy="111227"/>
              </a:xfrm>
              <a:custGeom>
                <a:rect b="b" l="l" r="r" t="t"/>
                <a:pathLst>
                  <a:path extrusionOk="0" h="5712" w="9515">
                    <a:moveTo>
                      <a:pt x="6114" y="0"/>
                    </a:moveTo>
                    <a:cubicBezTo>
                      <a:pt x="5379" y="0"/>
                      <a:pt x="4548" y="240"/>
                      <a:pt x="3670" y="749"/>
                    </a:cubicBezTo>
                    <a:cubicBezTo>
                      <a:pt x="2259" y="1560"/>
                      <a:pt x="972" y="2918"/>
                      <a:pt x="1" y="4488"/>
                    </a:cubicBezTo>
                    <a:lnTo>
                      <a:pt x="2123" y="5712"/>
                    </a:lnTo>
                    <a:cubicBezTo>
                      <a:pt x="3094" y="4142"/>
                      <a:pt x="4381" y="2781"/>
                      <a:pt x="5792" y="1967"/>
                    </a:cubicBezTo>
                    <a:cubicBezTo>
                      <a:pt x="6676" y="1457"/>
                      <a:pt x="7508" y="1215"/>
                      <a:pt x="8247" y="1215"/>
                    </a:cubicBezTo>
                    <a:cubicBezTo>
                      <a:pt x="8709" y="1215"/>
                      <a:pt x="9135" y="1311"/>
                      <a:pt x="9514" y="1494"/>
                    </a:cubicBezTo>
                    <a:lnTo>
                      <a:pt x="8167" y="716"/>
                    </a:lnTo>
                    <a:lnTo>
                      <a:pt x="7558" y="363"/>
                    </a:lnTo>
                    <a:lnTo>
                      <a:pt x="7551" y="363"/>
                    </a:lnTo>
                    <a:lnTo>
                      <a:pt x="7531" y="350"/>
                    </a:lnTo>
                    <a:lnTo>
                      <a:pt x="7531" y="353"/>
                    </a:lnTo>
                    <a:cubicBezTo>
                      <a:pt x="7408" y="286"/>
                      <a:pt x="7282" y="226"/>
                      <a:pt x="7152" y="180"/>
                    </a:cubicBezTo>
                    <a:cubicBezTo>
                      <a:pt x="6833" y="60"/>
                      <a:pt x="6487" y="0"/>
                      <a:pt x="61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4415500" y="4354678"/>
                <a:ext cx="88872" cy="140591"/>
              </a:xfrm>
              <a:custGeom>
                <a:rect b="b" l="l" r="r" t="t"/>
                <a:pathLst>
                  <a:path extrusionOk="0" h="7220" w="4564">
                    <a:moveTo>
                      <a:pt x="2896" y="1"/>
                    </a:moveTo>
                    <a:cubicBezTo>
                      <a:pt x="2871" y="1"/>
                      <a:pt x="2845" y="9"/>
                      <a:pt x="2817" y="26"/>
                    </a:cubicBezTo>
                    <a:lnTo>
                      <a:pt x="1756" y="635"/>
                    </a:lnTo>
                    <a:cubicBezTo>
                      <a:pt x="1697" y="671"/>
                      <a:pt x="1643" y="738"/>
                      <a:pt x="1597" y="831"/>
                    </a:cubicBezTo>
                    <a:cubicBezTo>
                      <a:pt x="1554" y="928"/>
                      <a:pt x="1530" y="1021"/>
                      <a:pt x="1530" y="1118"/>
                    </a:cubicBezTo>
                    <a:lnTo>
                      <a:pt x="1530" y="3043"/>
                    </a:lnTo>
                    <a:lnTo>
                      <a:pt x="226" y="3795"/>
                    </a:lnTo>
                    <a:cubicBezTo>
                      <a:pt x="166" y="3832"/>
                      <a:pt x="113" y="3898"/>
                      <a:pt x="66" y="3992"/>
                    </a:cubicBezTo>
                    <a:cubicBezTo>
                      <a:pt x="23" y="4087"/>
                      <a:pt x="0" y="4181"/>
                      <a:pt x="0" y="4277"/>
                    </a:cubicBezTo>
                    <a:lnTo>
                      <a:pt x="0" y="5584"/>
                    </a:lnTo>
                    <a:cubicBezTo>
                      <a:pt x="0" y="5678"/>
                      <a:pt x="23" y="5748"/>
                      <a:pt x="66" y="5791"/>
                    </a:cubicBezTo>
                    <a:cubicBezTo>
                      <a:pt x="91" y="5814"/>
                      <a:pt x="118" y="5826"/>
                      <a:pt x="148" y="5826"/>
                    </a:cubicBezTo>
                    <a:cubicBezTo>
                      <a:pt x="172" y="5826"/>
                      <a:pt x="198" y="5818"/>
                      <a:pt x="226" y="5801"/>
                    </a:cubicBezTo>
                    <a:lnTo>
                      <a:pt x="1530" y="5049"/>
                    </a:lnTo>
                    <a:lnTo>
                      <a:pt x="1530" y="6978"/>
                    </a:lnTo>
                    <a:cubicBezTo>
                      <a:pt x="1530" y="7072"/>
                      <a:pt x="1554" y="7141"/>
                      <a:pt x="1597" y="7185"/>
                    </a:cubicBezTo>
                    <a:cubicBezTo>
                      <a:pt x="1622" y="7208"/>
                      <a:pt x="1649" y="7220"/>
                      <a:pt x="1678" y="7220"/>
                    </a:cubicBezTo>
                    <a:cubicBezTo>
                      <a:pt x="1703" y="7220"/>
                      <a:pt x="1729" y="7211"/>
                      <a:pt x="1756" y="7195"/>
                    </a:cubicBezTo>
                    <a:lnTo>
                      <a:pt x="2817" y="6586"/>
                    </a:lnTo>
                    <a:cubicBezTo>
                      <a:pt x="2877" y="6549"/>
                      <a:pt x="2931" y="6482"/>
                      <a:pt x="2977" y="6390"/>
                    </a:cubicBezTo>
                    <a:cubicBezTo>
                      <a:pt x="3020" y="6293"/>
                      <a:pt x="3043" y="6200"/>
                      <a:pt x="3043" y="6103"/>
                    </a:cubicBezTo>
                    <a:lnTo>
                      <a:pt x="3043" y="4178"/>
                    </a:lnTo>
                    <a:lnTo>
                      <a:pt x="4337" y="3429"/>
                    </a:lnTo>
                    <a:cubicBezTo>
                      <a:pt x="4400" y="3393"/>
                      <a:pt x="4451" y="3329"/>
                      <a:pt x="4497" y="3233"/>
                    </a:cubicBezTo>
                    <a:cubicBezTo>
                      <a:pt x="4540" y="3140"/>
                      <a:pt x="4563" y="3043"/>
                      <a:pt x="4563" y="2950"/>
                    </a:cubicBezTo>
                    <a:lnTo>
                      <a:pt x="4563" y="1643"/>
                    </a:lnTo>
                    <a:cubicBezTo>
                      <a:pt x="4563" y="1546"/>
                      <a:pt x="4540" y="1477"/>
                      <a:pt x="4497" y="1433"/>
                    </a:cubicBezTo>
                    <a:cubicBezTo>
                      <a:pt x="4472" y="1411"/>
                      <a:pt x="4445" y="1399"/>
                      <a:pt x="4415" y="1399"/>
                    </a:cubicBezTo>
                    <a:cubicBezTo>
                      <a:pt x="4391" y="1399"/>
                      <a:pt x="4366" y="1407"/>
                      <a:pt x="4337" y="1423"/>
                    </a:cubicBezTo>
                    <a:lnTo>
                      <a:pt x="3043" y="2171"/>
                    </a:lnTo>
                    <a:lnTo>
                      <a:pt x="3043" y="243"/>
                    </a:lnTo>
                    <a:cubicBezTo>
                      <a:pt x="3043" y="149"/>
                      <a:pt x="3020" y="80"/>
                      <a:pt x="2977" y="36"/>
                    </a:cubicBezTo>
                    <a:cubicBezTo>
                      <a:pt x="2952" y="13"/>
                      <a:pt x="2925" y="1"/>
                      <a:pt x="28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5001264" y="3677315"/>
                <a:ext cx="424870" cy="885726"/>
              </a:xfrm>
              <a:custGeom>
                <a:rect b="b" l="l" r="r" t="t"/>
                <a:pathLst>
                  <a:path extrusionOk="0" h="45486" w="21819">
                    <a:moveTo>
                      <a:pt x="21065" y="1"/>
                    </a:moveTo>
                    <a:cubicBezTo>
                      <a:pt x="20917" y="1"/>
                      <a:pt x="20765" y="35"/>
                      <a:pt x="20648" y="103"/>
                    </a:cubicBezTo>
                    <a:lnTo>
                      <a:pt x="406" y="11778"/>
                    </a:lnTo>
                    <a:cubicBezTo>
                      <a:pt x="183" y="11908"/>
                      <a:pt x="1" y="12224"/>
                      <a:pt x="1" y="12483"/>
                    </a:cubicBezTo>
                    <a:lnTo>
                      <a:pt x="1" y="44706"/>
                    </a:lnTo>
                    <a:cubicBezTo>
                      <a:pt x="1" y="44966"/>
                      <a:pt x="171" y="45275"/>
                      <a:pt x="383" y="45398"/>
                    </a:cubicBezTo>
                    <a:cubicBezTo>
                      <a:pt x="484" y="45457"/>
                      <a:pt x="619" y="45486"/>
                      <a:pt x="756" y="45486"/>
                    </a:cubicBezTo>
                    <a:cubicBezTo>
                      <a:pt x="905" y="45486"/>
                      <a:pt x="1056" y="45452"/>
                      <a:pt x="1172" y="45385"/>
                    </a:cubicBezTo>
                    <a:lnTo>
                      <a:pt x="21413" y="33709"/>
                    </a:lnTo>
                    <a:cubicBezTo>
                      <a:pt x="21638" y="33579"/>
                      <a:pt x="21818" y="33263"/>
                      <a:pt x="21818" y="33004"/>
                    </a:cubicBezTo>
                    <a:lnTo>
                      <a:pt x="21818" y="781"/>
                    </a:lnTo>
                    <a:cubicBezTo>
                      <a:pt x="21818" y="522"/>
                      <a:pt x="21649" y="212"/>
                      <a:pt x="21436" y="89"/>
                    </a:cubicBezTo>
                    <a:cubicBezTo>
                      <a:pt x="21335" y="30"/>
                      <a:pt x="21202" y="1"/>
                      <a:pt x="21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5002764" y="3912533"/>
                <a:ext cx="857" cy="1636"/>
              </a:xfrm>
              <a:custGeom>
                <a:rect b="b" l="l" r="r" t="t"/>
                <a:pathLst>
                  <a:path extrusionOk="0" h="84" w="44">
                    <a:moveTo>
                      <a:pt x="43" y="1"/>
                    </a:moveTo>
                    <a:cubicBezTo>
                      <a:pt x="27" y="27"/>
                      <a:pt x="14" y="54"/>
                      <a:pt x="0" y="84"/>
                    </a:cubicBezTo>
                    <a:cubicBezTo>
                      <a:pt x="14" y="54"/>
                      <a:pt x="27" y="27"/>
                      <a:pt x="43" y="1"/>
                    </a:cubicBezTo>
                    <a:close/>
                  </a:path>
                </a:pathLst>
              </a:custGeom>
              <a:solidFill>
                <a:srgbClr val="2F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5015965" y="4562382"/>
                <a:ext cx="4810" cy="604"/>
              </a:xfrm>
              <a:custGeom>
                <a:rect b="b" l="l" r="r" t="t"/>
                <a:pathLst>
                  <a:path extrusionOk="0" h="31" w="247">
                    <a:moveTo>
                      <a:pt x="243" y="0"/>
                    </a:moveTo>
                    <a:cubicBezTo>
                      <a:pt x="231" y="3"/>
                      <a:pt x="217" y="6"/>
                      <a:pt x="204" y="10"/>
                    </a:cubicBezTo>
                    <a:lnTo>
                      <a:pt x="204" y="10"/>
                    </a:lnTo>
                    <a:cubicBezTo>
                      <a:pt x="218" y="7"/>
                      <a:pt x="232" y="4"/>
                      <a:pt x="247" y="0"/>
                    </a:cubicBezTo>
                    <a:close/>
                    <a:moveTo>
                      <a:pt x="204" y="10"/>
                    </a:moveTo>
                    <a:cubicBezTo>
                      <a:pt x="173" y="16"/>
                      <a:pt x="143" y="21"/>
                      <a:pt x="110" y="23"/>
                    </a:cubicBezTo>
                    <a:cubicBezTo>
                      <a:pt x="140" y="23"/>
                      <a:pt x="170" y="17"/>
                      <a:pt x="200" y="11"/>
                    </a:cubicBezTo>
                    <a:cubicBezTo>
                      <a:pt x="202" y="10"/>
                      <a:pt x="203" y="10"/>
                      <a:pt x="204" y="10"/>
                    </a:cubicBezTo>
                    <a:close/>
                    <a:moveTo>
                      <a:pt x="80" y="27"/>
                    </a:moveTo>
                    <a:lnTo>
                      <a:pt x="80" y="27"/>
                    </a:lnTo>
                    <a:cubicBezTo>
                      <a:pt x="54" y="31"/>
                      <a:pt x="24" y="31"/>
                      <a:pt x="1" y="31"/>
                    </a:cubicBezTo>
                    <a:cubicBezTo>
                      <a:pt x="27" y="31"/>
                      <a:pt x="54" y="31"/>
                      <a:pt x="80" y="27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5001264" y="3912533"/>
                <a:ext cx="21459" cy="650479"/>
              </a:xfrm>
              <a:custGeom>
                <a:rect b="b" l="l" r="r" t="t"/>
                <a:pathLst>
                  <a:path extrusionOk="0" h="33405" w="1102">
                    <a:moveTo>
                      <a:pt x="1101" y="33338"/>
                    </a:moveTo>
                    <a:lnTo>
                      <a:pt x="1101" y="33338"/>
                    </a:lnTo>
                    <a:cubicBezTo>
                      <a:pt x="1098" y="33338"/>
                      <a:pt x="1095" y="33341"/>
                      <a:pt x="1092" y="33341"/>
                    </a:cubicBezTo>
                    <a:cubicBezTo>
                      <a:pt x="1092" y="33341"/>
                      <a:pt x="1091" y="33341"/>
                      <a:pt x="1091" y="33342"/>
                    </a:cubicBezTo>
                    <a:lnTo>
                      <a:pt x="1091" y="33342"/>
                    </a:lnTo>
                    <a:cubicBezTo>
                      <a:pt x="1094" y="33340"/>
                      <a:pt x="1098" y="33339"/>
                      <a:pt x="1101" y="33338"/>
                    </a:cubicBezTo>
                    <a:close/>
                    <a:moveTo>
                      <a:pt x="120" y="1"/>
                    </a:moveTo>
                    <a:cubicBezTo>
                      <a:pt x="104" y="27"/>
                      <a:pt x="91" y="54"/>
                      <a:pt x="77" y="84"/>
                    </a:cubicBezTo>
                    <a:cubicBezTo>
                      <a:pt x="74" y="90"/>
                      <a:pt x="74" y="94"/>
                      <a:pt x="71" y="101"/>
                    </a:cubicBezTo>
                    <a:cubicBezTo>
                      <a:pt x="57" y="134"/>
                      <a:pt x="44" y="167"/>
                      <a:pt x="34" y="200"/>
                    </a:cubicBezTo>
                    <a:cubicBezTo>
                      <a:pt x="11" y="270"/>
                      <a:pt x="1" y="337"/>
                      <a:pt x="1" y="403"/>
                    </a:cubicBezTo>
                    <a:lnTo>
                      <a:pt x="1" y="32629"/>
                    </a:lnTo>
                    <a:cubicBezTo>
                      <a:pt x="1" y="32789"/>
                      <a:pt x="67" y="32972"/>
                      <a:pt x="171" y="33112"/>
                    </a:cubicBezTo>
                    <a:cubicBezTo>
                      <a:pt x="230" y="33198"/>
                      <a:pt x="303" y="33271"/>
                      <a:pt x="380" y="33314"/>
                    </a:cubicBezTo>
                    <a:cubicBezTo>
                      <a:pt x="380" y="33318"/>
                      <a:pt x="383" y="33318"/>
                      <a:pt x="383" y="33318"/>
                    </a:cubicBezTo>
                    <a:cubicBezTo>
                      <a:pt x="383" y="33318"/>
                      <a:pt x="386" y="33318"/>
                      <a:pt x="386" y="33321"/>
                    </a:cubicBezTo>
                    <a:cubicBezTo>
                      <a:pt x="436" y="33348"/>
                      <a:pt x="496" y="33371"/>
                      <a:pt x="559" y="33385"/>
                    </a:cubicBezTo>
                    <a:cubicBezTo>
                      <a:pt x="622" y="33397"/>
                      <a:pt x="685" y="33405"/>
                      <a:pt x="756" y="33405"/>
                    </a:cubicBezTo>
                    <a:cubicBezTo>
                      <a:pt x="782" y="33405"/>
                      <a:pt x="809" y="33405"/>
                      <a:pt x="836" y="33401"/>
                    </a:cubicBezTo>
                    <a:cubicBezTo>
                      <a:pt x="842" y="33401"/>
                      <a:pt x="852" y="33401"/>
                      <a:pt x="862" y="33397"/>
                    </a:cubicBezTo>
                    <a:lnTo>
                      <a:pt x="865" y="33397"/>
                    </a:lnTo>
                    <a:cubicBezTo>
                      <a:pt x="912" y="33394"/>
                      <a:pt x="955" y="33385"/>
                      <a:pt x="1002" y="33374"/>
                    </a:cubicBezTo>
                    <a:cubicBezTo>
                      <a:pt x="1025" y="33365"/>
                      <a:pt x="1049" y="33358"/>
                      <a:pt x="1072" y="33348"/>
                    </a:cubicBezTo>
                    <a:lnTo>
                      <a:pt x="1078" y="33348"/>
                    </a:lnTo>
                    <a:cubicBezTo>
                      <a:pt x="1084" y="33345"/>
                      <a:pt x="1088" y="33345"/>
                      <a:pt x="1091" y="33342"/>
                    </a:cubicBezTo>
                    <a:lnTo>
                      <a:pt x="1091" y="33342"/>
                    </a:lnTo>
                    <a:cubicBezTo>
                      <a:pt x="1079" y="33346"/>
                      <a:pt x="1069" y="33348"/>
                      <a:pt x="1058" y="33348"/>
                    </a:cubicBezTo>
                    <a:cubicBezTo>
                      <a:pt x="1055" y="33351"/>
                      <a:pt x="1052" y="33351"/>
                      <a:pt x="1052" y="33351"/>
                    </a:cubicBezTo>
                    <a:lnTo>
                      <a:pt x="1045" y="33351"/>
                    </a:lnTo>
                    <a:cubicBezTo>
                      <a:pt x="1029" y="33358"/>
                      <a:pt x="1009" y="33361"/>
                      <a:pt x="992" y="33361"/>
                    </a:cubicBezTo>
                    <a:cubicBezTo>
                      <a:pt x="975" y="33361"/>
                      <a:pt x="959" y="33358"/>
                      <a:pt x="942" y="33354"/>
                    </a:cubicBezTo>
                    <a:cubicBezTo>
                      <a:pt x="912" y="33348"/>
                      <a:pt x="885" y="33334"/>
                      <a:pt x="859" y="33314"/>
                    </a:cubicBezTo>
                    <a:cubicBezTo>
                      <a:pt x="825" y="33288"/>
                      <a:pt x="799" y="33245"/>
                      <a:pt x="782" y="33191"/>
                    </a:cubicBezTo>
                    <a:cubicBezTo>
                      <a:pt x="773" y="33155"/>
                      <a:pt x="765" y="33115"/>
                      <a:pt x="765" y="33069"/>
                    </a:cubicBezTo>
                    <a:lnTo>
                      <a:pt x="765" y="842"/>
                    </a:lnTo>
                    <a:cubicBezTo>
                      <a:pt x="765" y="723"/>
                      <a:pt x="805" y="589"/>
                      <a:pt x="865" y="473"/>
                    </a:cubicBezTo>
                    <a:cubicBezTo>
                      <a:pt x="872" y="463"/>
                      <a:pt x="879" y="453"/>
                      <a:pt x="885" y="443"/>
                    </a:cubicBezTo>
                    <a:lnTo>
                      <a:pt x="882" y="443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5403294" y="3677607"/>
                <a:ext cx="21011" cy="7789"/>
              </a:xfrm>
              <a:custGeom>
                <a:rect b="b" l="l" r="r" t="t"/>
                <a:pathLst>
                  <a:path extrusionOk="0" h="400" w="1079">
                    <a:moveTo>
                      <a:pt x="210" y="11"/>
                    </a:moveTo>
                    <a:lnTo>
                      <a:pt x="210" y="11"/>
                    </a:lnTo>
                    <a:cubicBezTo>
                      <a:pt x="133" y="28"/>
                      <a:pt x="64" y="51"/>
                      <a:pt x="1" y="88"/>
                    </a:cubicBezTo>
                    <a:cubicBezTo>
                      <a:pt x="64" y="54"/>
                      <a:pt x="133" y="28"/>
                      <a:pt x="210" y="11"/>
                    </a:cubicBezTo>
                    <a:close/>
                    <a:moveTo>
                      <a:pt x="583" y="1"/>
                    </a:moveTo>
                    <a:cubicBezTo>
                      <a:pt x="659" y="14"/>
                      <a:pt x="729" y="41"/>
                      <a:pt x="789" y="74"/>
                    </a:cubicBezTo>
                    <a:cubicBezTo>
                      <a:pt x="905" y="140"/>
                      <a:pt x="1008" y="260"/>
                      <a:pt x="1078" y="400"/>
                    </a:cubicBezTo>
                    <a:cubicBezTo>
                      <a:pt x="1008" y="260"/>
                      <a:pt x="905" y="140"/>
                      <a:pt x="792" y="74"/>
                    </a:cubicBezTo>
                    <a:cubicBezTo>
                      <a:pt x="729" y="37"/>
                      <a:pt x="659" y="14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5"/>
              <p:cNvSpPr/>
              <p:nvPr/>
            </p:nvSpPr>
            <p:spPr>
              <a:xfrm>
                <a:off x="5003601" y="3907548"/>
                <a:ext cx="4226" cy="5004"/>
              </a:xfrm>
              <a:custGeom>
                <a:rect b="b" l="l" r="r" t="t"/>
                <a:pathLst>
                  <a:path extrusionOk="0" h="257" w="217">
                    <a:moveTo>
                      <a:pt x="217" y="1"/>
                    </a:moveTo>
                    <a:cubicBezTo>
                      <a:pt x="134" y="67"/>
                      <a:pt x="57" y="157"/>
                      <a:pt x="0" y="257"/>
                    </a:cubicBezTo>
                    <a:lnTo>
                      <a:pt x="0" y="257"/>
                    </a:lnTo>
                    <a:cubicBezTo>
                      <a:pt x="57" y="157"/>
                      <a:pt x="134" y="67"/>
                      <a:pt x="217" y="1"/>
                    </a:cubicBezTo>
                    <a:close/>
                  </a:path>
                </a:pathLst>
              </a:custGeom>
              <a:solidFill>
                <a:srgbClr val="737F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5"/>
              <p:cNvSpPr/>
              <p:nvPr/>
            </p:nvSpPr>
            <p:spPr>
              <a:xfrm>
                <a:off x="5003601" y="3677354"/>
                <a:ext cx="422397" cy="243835"/>
              </a:xfrm>
              <a:custGeom>
                <a:rect b="b" l="l" r="r" t="t"/>
                <a:pathLst>
                  <a:path extrusionOk="0" h="12522" w="21692">
                    <a:moveTo>
                      <a:pt x="20947" y="1"/>
                    </a:moveTo>
                    <a:cubicBezTo>
                      <a:pt x="20877" y="1"/>
                      <a:pt x="20807" y="7"/>
                      <a:pt x="20737" y="24"/>
                    </a:cubicBezTo>
                    <a:cubicBezTo>
                      <a:pt x="20660" y="41"/>
                      <a:pt x="20591" y="67"/>
                      <a:pt x="20528" y="101"/>
                    </a:cubicBezTo>
                    <a:lnTo>
                      <a:pt x="9417" y="6510"/>
                    </a:lnTo>
                    <a:lnTo>
                      <a:pt x="290" y="11776"/>
                    </a:lnTo>
                    <a:cubicBezTo>
                      <a:pt x="263" y="11789"/>
                      <a:pt x="240" y="11806"/>
                      <a:pt x="217" y="11823"/>
                    </a:cubicBezTo>
                    <a:cubicBezTo>
                      <a:pt x="134" y="11889"/>
                      <a:pt x="57" y="11979"/>
                      <a:pt x="0" y="12079"/>
                    </a:cubicBezTo>
                    <a:lnTo>
                      <a:pt x="762" y="12521"/>
                    </a:lnTo>
                    <a:cubicBezTo>
                      <a:pt x="839" y="12395"/>
                      <a:pt x="938" y="12282"/>
                      <a:pt x="1052" y="12215"/>
                    </a:cubicBezTo>
                    <a:lnTo>
                      <a:pt x="21293" y="543"/>
                    </a:lnTo>
                    <a:cubicBezTo>
                      <a:pt x="21359" y="506"/>
                      <a:pt x="21419" y="486"/>
                      <a:pt x="21472" y="486"/>
                    </a:cubicBezTo>
                    <a:cubicBezTo>
                      <a:pt x="21589" y="486"/>
                      <a:pt x="21672" y="566"/>
                      <a:pt x="21692" y="703"/>
                    </a:cubicBezTo>
                    <a:cubicBezTo>
                      <a:pt x="21681" y="606"/>
                      <a:pt x="21652" y="506"/>
                      <a:pt x="21605" y="413"/>
                    </a:cubicBezTo>
                    <a:cubicBezTo>
                      <a:pt x="21535" y="273"/>
                      <a:pt x="21432" y="153"/>
                      <a:pt x="21316" y="87"/>
                    </a:cubicBezTo>
                    <a:cubicBezTo>
                      <a:pt x="21256" y="54"/>
                      <a:pt x="21186" y="27"/>
                      <a:pt x="21110" y="14"/>
                    </a:cubicBezTo>
                    <a:cubicBezTo>
                      <a:pt x="21056" y="4"/>
                      <a:pt x="21000" y="1"/>
                      <a:pt x="209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5"/>
              <p:cNvSpPr/>
              <p:nvPr/>
            </p:nvSpPr>
            <p:spPr>
              <a:xfrm>
                <a:off x="5060263" y="3768929"/>
                <a:ext cx="311599" cy="192700"/>
              </a:xfrm>
              <a:custGeom>
                <a:rect b="b" l="l" r="r" t="t"/>
                <a:pathLst>
                  <a:path extrusionOk="0" h="9896" w="16002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3"/>
                    </a:lnTo>
                    <a:cubicBezTo>
                      <a:pt x="161" y="8989"/>
                      <a:pt x="1" y="9265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2" y="9895"/>
                      <a:pt x="201" y="9895"/>
                    </a:cubicBezTo>
                    <a:cubicBezTo>
                      <a:pt x="249" y="9895"/>
                      <a:pt x="303" y="9880"/>
                      <a:pt x="360" y="9847"/>
                    </a:cubicBezTo>
                    <a:lnTo>
                      <a:pt x="15642" y="1023"/>
                    </a:lnTo>
                    <a:cubicBezTo>
                      <a:pt x="15841" y="906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5"/>
              <p:cNvSpPr/>
              <p:nvPr/>
            </p:nvSpPr>
            <p:spPr>
              <a:xfrm>
                <a:off x="5060263" y="3826780"/>
                <a:ext cx="311599" cy="192680"/>
              </a:xfrm>
              <a:custGeom>
                <a:rect b="b" l="l" r="r" t="t"/>
                <a:pathLst>
                  <a:path extrusionOk="0" h="9895" w="16002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2"/>
                    </a:lnTo>
                    <a:cubicBezTo>
                      <a:pt x="161" y="8989"/>
                      <a:pt x="1" y="9268"/>
                      <a:pt x="1" y="9494"/>
                    </a:cubicBezTo>
                    <a:lnTo>
                      <a:pt x="1" y="9637"/>
                    </a:lnTo>
                    <a:cubicBezTo>
                      <a:pt x="1" y="9801"/>
                      <a:pt x="82" y="9895"/>
                      <a:pt x="201" y="9895"/>
                    </a:cubicBezTo>
                    <a:cubicBezTo>
                      <a:pt x="249" y="9895"/>
                      <a:pt x="303" y="9879"/>
                      <a:pt x="360" y="9847"/>
                    </a:cubicBezTo>
                    <a:lnTo>
                      <a:pt x="15642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5"/>
              <p:cNvSpPr/>
              <p:nvPr/>
            </p:nvSpPr>
            <p:spPr>
              <a:xfrm>
                <a:off x="5060263" y="3884650"/>
                <a:ext cx="311599" cy="192661"/>
              </a:xfrm>
              <a:custGeom>
                <a:rect b="b" l="l" r="r" t="t"/>
                <a:pathLst>
                  <a:path extrusionOk="0" h="9894" w="16002">
                    <a:moveTo>
                      <a:pt x="15804" y="0"/>
                    </a:moveTo>
                    <a:cubicBezTo>
                      <a:pt x="15755" y="0"/>
                      <a:pt x="15700" y="16"/>
                      <a:pt x="15642" y="49"/>
                    </a:cubicBezTo>
                    <a:lnTo>
                      <a:pt x="360" y="8874"/>
                    </a:lnTo>
                    <a:cubicBezTo>
                      <a:pt x="161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2"/>
                      <a:pt x="81" y="9894"/>
                      <a:pt x="198" y="9894"/>
                    </a:cubicBezTo>
                    <a:cubicBezTo>
                      <a:pt x="247" y="9894"/>
                      <a:pt x="302" y="9878"/>
                      <a:pt x="360" y="9845"/>
                    </a:cubicBezTo>
                    <a:lnTo>
                      <a:pt x="15642" y="1020"/>
                    </a:lnTo>
                    <a:cubicBezTo>
                      <a:pt x="15841" y="908"/>
                      <a:pt x="16001" y="628"/>
                      <a:pt x="16001" y="398"/>
                    </a:cubicBezTo>
                    <a:lnTo>
                      <a:pt x="16001" y="255"/>
                    </a:lnTo>
                    <a:cubicBezTo>
                      <a:pt x="16001" y="93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5"/>
              <p:cNvSpPr/>
              <p:nvPr/>
            </p:nvSpPr>
            <p:spPr>
              <a:xfrm>
                <a:off x="5060263" y="3942500"/>
                <a:ext cx="311599" cy="192680"/>
              </a:xfrm>
              <a:custGeom>
                <a:rect b="b" l="l" r="r" t="t"/>
                <a:pathLst>
                  <a:path extrusionOk="0" h="9895" w="16002">
                    <a:moveTo>
                      <a:pt x="15802" y="0"/>
                    </a:moveTo>
                    <a:cubicBezTo>
                      <a:pt x="15754" y="0"/>
                      <a:pt x="15699" y="16"/>
                      <a:pt x="15642" y="48"/>
                    </a:cubicBezTo>
                    <a:lnTo>
                      <a:pt x="360" y="8874"/>
                    </a:lnTo>
                    <a:cubicBezTo>
                      <a:pt x="161" y="8986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4"/>
                    </a:cubicBezTo>
                    <a:lnTo>
                      <a:pt x="15642" y="1023"/>
                    </a:lnTo>
                    <a:cubicBezTo>
                      <a:pt x="15841" y="906"/>
                      <a:pt x="16001" y="627"/>
                      <a:pt x="16001" y="401"/>
                    </a:cubicBezTo>
                    <a:lnTo>
                      <a:pt x="16001" y="255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5"/>
              <p:cNvSpPr/>
              <p:nvPr/>
            </p:nvSpPr>
            <p:spPr>
              <a:xfrm>
                <a:off x="5060263" y="4000331"/>
                <a:ext cx="311599" cy="192700"/>
              </a:xfrm>
              <a:custGeom>
                <a:rect b="b" l="l" r="r" t="t"/>
                <a:pathLst>
                  <a:path extrusionOk="0" h="9896" w="16002">
                    <a:moveTo>
                      <a:pt x="15802" y="1"/>
                    </a:moveTo>
                    <a:cubicBezTo>
                      <a:pt x="15754" y="1"/>
                      <a:pt x="15699" y="16"/>
                      <a:pt x="15642" y="49"/>
                    </a:cubicBezTo>
                    <a:lnTo>
                      <a:pt x="360" y="8873"/>
                    </a:lnTo>
                    <a:cubicBezTo>
                      <a:pt x="161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5"/>
                    </a:cubicBezTo>
                    <a:lnTo>
                      <a:pt x="15642" y="1023"/>
                    </a:lnTo>
                    <a:cubicBezTo>
                      <a:pt x="15841" y="907"/>
                      <a:pt x="16001" y="631"/>
                      <a:pt x="16001" y="402"/>
                    </a:cubicBezTo>
                    <a:lnTo>
                      <a:pt x="16001" y="259"/>
                    </a:lnTo>
                    <a:cubicBezTo>
                      <a:pt x="16001" y="95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5"/>
              <p:cNvSpPr/>
              <p:nvPr/>
            </p:nvSpPr>
            <p:spPr>
              <a:xfrm>
                <a:off x="5060263" y="4058201"/>
                <a:ext cx="311599" cy="192700"/>
              </a:xfrm>
              <a:custGeom>
                <a:rect b="b" l="l" r="r" t="t"/>
                <a:pathLst>
                  <a:path extrusionOk="0" h="9896" w="16002">
                    <a:moveTo>
                      <a:pt x="15804" y="0"/>
                    </a:moveTo>
                    <a:cubicBezTo>
                      <a:pt x="15755" y="0"/>
                      <a:pt x="15700" y="16"/>
                      <a:pt x="15642" y="51"/>
                    </a:cubicBezTo>
                    <a:lnTo>
                      <a:pt x="360" y="8872"/>
                    </a:lnTo>
                    <a:cubicBezTo>
                      <a:pt x="161" y="8989"/>
                      <a:pt x="1" y="9265"/>
                      <a:pt x="1" y="9494"/>
                    </a:cubicBezTo>
                    <a:lnTo>
                      <a:pt x="1" y="9638"/>
                    </a:lnTo>
                    <a:cubicBezTo>
                      <a:pt x="1" y="9801"/>
                      <a:pt x="82" y="9895"/>
                      <a:pt x="200" y="9895"/>
                    </a:cubicBezTo>
                    <a:cubicBezTo>
                      <a:pt x="248" y="9895"/>
                      <a:pt x="303" y="9880"/>
                      <a:pt x="360" y="9847"/>
                    </a:cubicBezTo>
                    <a:lnTo>
                      <a:pt x="15642" y="1022"/>
                    </a:lnTo>
                    <a:cubicBezTo>
                      <a:pt x="15841" y="906"/>
                      <a:pt x="16001" y="629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5"/>
              <p:cNvSpPr/>
              <p:nvPr/>
            </p:nvSpPr>
            <p:spPr>
              <a:xfrm>
                <a:off x="5060263" y="4116032"/>
                <a:ext cx="311599" cy="192700"/>
              </a:xfrm>
              <a:custGeom>
                <a:rect b="b" l="l" r="r" t="t"/>
                <a:pathLst>
                  <a:path extrusionOk="0" h="9896" w="16002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3"/>
                    </a:lnTo>
                    <a:cubicBezTo>
                      <a:pt x="161" y="8989"/>
                      <a:pt x="1" y="9269"/>
                      <a:pt x="1" y="9495"/>
                    </a:cubicBezTo>
                    <a:lnTo>
                      <a:pt x="1" y="9637"/>
                    </a:lnTo>
                    <a:cubicBezTo>
                      <a:pt x="1" y="9801"/>
                      <a:pt x="82" y="9896"/>
                      <a:pt x="200" y="9896"/>
                    </a:cubicBezTo>
                    <a:cubicBezTo>
                      <a:pt x="248" y="9896"/>
                      <a:pt x="303" y="9880"/>
                      <a:pt x="360" y="9847"/>
                    </a:cubicBezTo>
                    <a:lnTo>
                      <a:pt x="15642" y="1023"/>
                    </a:lnTo>
                    <a:cubicBezTo>
                      <a:pt x="15841" y="909"/>
                      <a:pt x="16001" y="630"/>
                      <a:pt x="16001" y="401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5"/>
              <p:cNvSpPr/>
              <p:nvPr/>
            </p:nvSpPr>
            <p:spPr>
              <a:xfrm>
                <a:off x="5060263" y="4173902"/>
                <a:ext cx="311599" cy="192680"/>
              </a:xfrm>
              <a:custGeom>
                <a:rect b="b" l="l" r="r" t="t"/>
                <a:pathLst>
                  <a:path extrusionOk="0" h="9895" w="16002">
                    <a:moveTo>
                      <a:pt x="15803" y="1"/>
                    </a:moveTo>
                    <a:cubicBezTo>
                      <a:pt x="15755" y="1"/>
                      <a:pt x="15700" y="17"/>
                      <a:pt x="15642" y="50"/>
                    </a:cubicBezTo>
                    <a:lnTo>
                      <a:pt x="360" y="8874"/>
                    </a:lnTo>
                    <a:cubicBezTo>
                      <a:pt x="161" y="8988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2"/>
                      <a:pt x="81" y="9894"/>
                      <a:pt x="199" y="9894"/>
                    </a:cubicBezTo>
                    <a:cubicBezTo>
                      <a:pt x="247" y="9894"/>
                      <a:pt x="302" y="9879"/>
                      <a:pt x="360" y="9846"/>
                    </a:cubicBezTo>
                    <a:lnTo>
                      <a:pt x="15642" y="1021"/>
                    </a:lnTo>
                    <a:cubicBezTo>
                      <a:pt x="15841" y="908"/>
                      <a:pt x="16001" y="628"/>
                      <a:pt x="16001" y="399"/>
                    </a:cubicBezTo>
                    <a:lnTo>
                      <a:pt x="16001" y="256"/>
                    </a:lnTo>
                    <a:cubicBezTo>
                      <a:pt x="16001" y="93"/>
                      <a:pt x="15921" y="1"/>
                      <a:pt x="1580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5"/>
              <p:cNvSpPr/>
              <p:nvPr/>
            </p:nvSpPr>
            <p:spPr>
              <a:xfrm>
                <a:off x="5060263" y="4231772"/>
                <a:ext cx="311599" cy="192680"/>
              </a:xfrm>
              <a:custGeom>
                <a:rect b="b" l="l" r="r" t="t"/>
                <a:pathLst>
                  <a:path extrusionOk="0" h="9895" w="16002">
                    <a:moveTo>
                      <a:pt x="15802" y="0"/>
                    </a:moveTo>
                    <a:cubicBezTo>
                      <a:pt x="15754" y="0"/>
                      <a:pt x="15699" y="16"/>
                      <a:pt x="15642" y="48"/>
                    </a:cubicBezTo>
                    <a:lnTo>
                      <a:pt x="360" y="8873"/>
                    </a:lnTo>
                    <a:cubicBezTo>
                      <a:pt x="161" y="8986"/>
                      <a:pt x="1" y="9266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1" y="9894"/>
                      <a:pt x="198" y="9894"/>
                    </a:cubicBezTo>
                    <a:cubicBezTo>
                      <a:pt x="247" y="9894"/>
                      <a:pt x="302" y="9878"/>
                      <a:pt x="360" y="9845"/>
                    </a:cubicBezTo>
                    <a:lnTo>
                      <a:pt x="15642" y="1023"/>
                    </a:lnTo>
                    <a:cubicBezTo>
                      <a:pt x="15841" y="906"/>
                      <a:pt x="16001" y="627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5"/>
              <p:cNvSpPr/>
              <p:nvPr/>
            </p:nvSpPr>
            <p:spPr>
              <a:xfrm>
                <a:off x="5060263" y="4289603"/>
                <a:ext cx="311599" cy="192680"/>
              </a:xfrm>
              <a:custGeom>
                <a:rect b="b" l="l" r="r" t="t"/>
                <a:pathLst>
                  <a:path extrusionOk="0" h="9895" w="16002">
                    <a:moveTo>
                      <a:pt x="15802" y="1"/>
                    </a:moveTo>
                    <a:cubicBezTo>
                      <a:pt x="15754" y="1"/>
                      <a:pt x="15699" y="16"/>
                      <a:pt x="15642" y="49"/>
                    </a:cubicBezTo>
                    <a:lnTo>
                      <a:pt x="360" y="8874"/>
                    </a:lnTo>
                    <a:cubicBezTo>
                      <a:pt x="161" y="8986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4"/>
                    </a:cubicBezTo>
                    <a:lnTo>
                      <a:pt x="15642" y="1023"/>
                    </a:lnTo>
                    <a:cubicBezTo>
                      <a:pt x="15841" y="907"/>
                      <a:pt x="16001" y="631"/>
                      <a:pt x="16001" y="401"/>
                    </a:cubicBezTo>
                    <a:lnTo>
                      <a:pt x="16001" y="258"/>
                    </a:lnTo>
                    <a:cubicBezTo>
                      <a:pt x="16001" y="95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4" name="Google Shape;644;p25"/>
            <p:cNvSpPr/>
            <p:nvPr/>
          </p:nvSpPr>
          <p:spPr>
            <a:xfrm flipH="1">
              <a:off x="5577250" y="4428800"/>
              <a:ext cx="390700" cy="169700"/>
            </a:xfrm>
            <a:custGeom>
              <a:rect b="b" l="l" r="r" t="t"/>
              <a:pathLst>
                <a:path extrusionOk="0" h="6788" w="15628">
                  <a:moveTo>
                    <a:pt x="7813" y="0"/>
                  </a:moveTo>
                  <a:cubicBezTo>
                    <a:pt x="5991" y="0"/>
                    <a:pt x="4169" y="332"/>
                    <a:pt x="2778" y="995"/>
                  </a:cubicBezTo>
                  <a:cubicBezTo>
                    <a:pt x="1" y="2320"/>
                    <a:pt x="1" y="4468"/>
                    <a:pt x="2778" y="5792"/>
                  </a:cubicBezTo>
                  <a:cubicBezTo>
                    <a:pt x="4169" y="6456"/>
                    <a:pt x="5991" y="6788"/>
                    <a:pt x="7813" y="6788"/>
                  </a:cubicBezTo>
                  <a:cubicBezTo>
                    <a:pt x="9635" y="6788"/>
                    <a:pt x="11457" y="6456"/>
                    <a:pt x="12847" y="5792"/>
                  </a:cubicBezTo>
                  <a:cubicBezTo>
                    <a:pt x="15628" y="4468"/>
                    <a:pt x="15628" y="2320"/>
                    <a:pt x="12847" y="995"/>
                  </a:cubicBezTo>
                  <a:cubicBezTo>
                    <a:pt x="11457" y="332"/>
                    <a:pt x="9635" y="0"/>
                    <a:pt x="7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 flipH="1">
              <a:off x="5412099" y="4003635"/>
              <a:ext cx="234375" cy="264750"/>
            </a:xfrm>
            <a:custGeom>
              <a:rect b="b" l="l" r="r" t="t"/>
              <a:pathLst>
                <a:path extrusionOk="0" h="10590" w="9375">
                  <a:moveTo>
                    <a:pt x="2354" y="1"/>
                  </a:moveTo>
                  <a:cubicBezTo>
                    <a:pt x="2002" y="1"/>
                    <a:pt x="1668" y="62"/>
                    <a:pt x="1368" y="195"/>
                  </a:cubicBezTo>
                  <a:cubicBezTo>
                    <a:pt x="0" y="797"/>
                    <a:pt x="316" y="2630"/>
                    <a:pt x="2129" y="3704"/>
                  </a:cubicBezTo>
                  <a:cubicBezTo>
                    <a:pt x="3942" y="4776"/>
                    <a:pt x="6640" y="6090"/>
                    <a:pt x="7575" y="8135"/>
                  </a:cubicBezTo>
                  <a:lnTo>
                    <a:pt x="9374" y="10590"/>
                  </a:lnTo>
                  <a:lnTo>
                    <a:pt x="9354" y="7663"/>
                  </a:lnTo>
                  <a:cubicBezTo>
                    <a:pt x="9241" y="6359"/>
                    <a:pt x="8063" y="3744"/>
                    <a:pt x="6563" y="2171"/>
                  </a:cubicBezTo>
                  <a:cubicBezTo>
                    <a:pt x="5371" y="921"/>
                    <a:pt x="3717" y="1"/>
                    <a:pt x="23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 flipH="1">
              <a:off x="5403624" y="4026085"/>
              <a:ext cx="191975" cy="213475"/>
            </a:xfrm>
            <a:custGeom>
              <a:rect b="b" l="l" r="r" t="t"/>
              <a:pathLst>
                <a:path extrusionOk="0" h="8539" w="7679">
                  <a:moveTo>
                    <a:pt x="105" y="1"/>
                  </a:moveTo>
                  <a:cubicBezTo>
                    <a:pt x="63" y="1"/>
                    <a:pt x="28" y="29"/>
                    <a:pt x="15" y="72"/>
                  </a:cubicBezTo>
                  <a:cubicBezTo>
                    <a:pt x="1" y="122"/>
                    <a:pt x="31" y="176"/>
                    <a:pt x="81" y="188"/>
                  </a:cubicBezTo>
                  <a:cubicBezTo>
                    <a:pt x="2307" y="801"/>
                    <a:pt x="6218" y="4100"/>
                    <a:pt x="7479" y="8471"/>
                  </a:cubicBezTo>
                  <a:cubicBezTo>
                    <a:pt x="7492" y="8511"/>
                    <a:pt x="7528" y="8538"/>
                    <a:pt x="7572" y="8538"/>
                  </a:cubicBezTo>
                  <a:cubicBezTo>
                    <a:pt x="7582" y="8538"/>
                    <a:pt x="7588" y="8538"/>
                    <a:pt x="7599" y="8534"/>
                  </a:cubicBezTo>
                  <a:cubicBezTo>
                    <a:pt x="7648" y="8521"/>
                    <a:pt x="7678" y="8468"/>
                    <a:pt x="7662" y="8418"/>
                  </a:cubicBezTo>
                  <a:cubicBezTo>
                    <a:pt x="6384" y="3980"/>
                    <a:pt x="2399" y="627"/>
                    <a:pt x="134" y="6"/>
                  </a:cubicBezTo>
                  <a:cubicBezTo>
                    <a:pt x="124" y="2"/>
                    <a:pt x="114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 flipH="1">
              <a:off x="5412024" y="4141985"/>
              <a:ext cx="198325" cy="170150"/>
            </a:xfrm>
            <a:custGeom>
              <a:rect b="b" l="l" r="r" t="t"/>
              <a:pathLst>
                <a:path extrusionOk="0" h="6806" w="7933">
                  <a:moveTo>
                    <a:pt x="2293" y="1"/>
                  </a:moveTo>
                  <a:cubicBezTo>
                    <a:pt x="726" y="1"/>
                    <a:pt x="0" y="1021"/>
                    <a:pt x="631" y="1976"/>
                  </a:cubicBezTo>
                  <a:cubicBezTo>
                    <a:pt x="1173" y="2797"/>
                    <a:pt x="3242" y="3127"/>
                    <a:pt x="4942" y="4091"/>
                  </a:cubicBezTo>
                  <a:cubicBezTo>
                    <a:pt x="6475" y="4963"/>
                    <a:pt x="7473" y="6094"/>
                    <a:pt x="7746" y="6806"/>
                  </a:cubicBezTo>
                  <a:lnTo>
                    <a:pt x="7932" y="5389"/>
                  </a:lnTo>
                  <a:cubicBezTo>
                    <a:pt x="7174" y="2052"/>
                    <a:pt x="4090" y="63"/>
                    <a:pt x="2427" y="3"/>
                  </a:cubicBezTo>
                  <a:cubicBezTo>
                    <a:pt x="2382" y="1"/>
                    <a:pt x="2337" y="1"/>
                    <a:pt x="2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 flipH="1">
              <a:off x="5407699" y="4165335"/>
              <a:ext cx="159300" cy="126925"/>
            </a:xfrm>
            <a:custGeom>
              <a:rect b="b" l="l" r="r" t="t"/>
              <a:pathLst>
                <a:path extrusionOk="0" h="5077" w="6372">
                  <a:moveTo>
                    <a:pt x="98" y="1"/>
                  </a:moveTo>
                  <a:cubicBezTo>
                    <a:pt x="45" y="1"/>
                    <a:pt x="5" y="39"/>
                    <a:pt x="5" y="90"/>
                  </a:cubicBezTo>
                  <a:cubicBezTo>
                    <a:pt x="1" y="144"/>
                    <a:pt x="41" y="187"/>
                    <a:pt x="94" y="190"/>
                  </a:cubicBezTo>
                  <a:cubicBezTo>
                    <a:pt x="1458" y="247"/>
                    <a:pt x="4482" y="1332"/>
                    <a:pt x="6178" y="5020"/>
                  </a:cubicBezTo>
                  <a:cubicBezTo>
                    <a:pt x="6192" y="5057"/>
                    <a:pt x="6228" y="5077"/>
                    <a:pt x="6265" y="5077"/>
                  </a:cubicBezTo>
                  <a:cubicBezTo>
                    <a:pt x="6278" y="5077"/>
                    <a:pt x="6292" y="5073"/>
                    <a:pt x="6305" y="5067"/>
                  </a:cubicBezTo>
                  <a:cubicBezTo>
                    <a:pt x="6352" y="5047"/>
                    <a:pt x="6372" y="4990"/>
                    <a:pt x="6352" y="4940"/>
                  </a:cubicBezTo>
                  <a:cubicBezTo>
                    <a:pt x="4619" y="1175"/>
                    <a:pt x="1608" y="64"/>
                    <a:pt x="105" y="1"/>
                  </a:cubicBezTo>
                  <a:cubicBezTo>
                    <a:pt x="103" y="1"/>
                    <a:pt x="101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 flipH="1">
              <a:off x="5639350" y="4435650"/>
              <a:ext cx="110200" cy="95225"/>
            </a:xfrm>
            <a:custGeom>
              <a:rect b="b" l="l" r="r" t="t"/>
              <a:pathLst>
                <a:path extrusionOk="0" h="3809" w="4408">
                  <a:moveTo>
                    <a:pt x="415" y="1"/>
                  </a:moveTo>
                  <a:cubicBezTo>
                    <a:pt x="292" y="1"/>
                    <a:pt x="241" y="307"/>
                    <a:pt x="143" y="705"/>
                  </a:cubicBezTo>
                  <a:cubicBezTo>
                    <a:pt x="46" y="1091"/>
                    <a:pt x="0" y="1400"/>
                    <a:pt x="183" y="1630"/>
                  </a:cubicBezTo>
                  <a:cubicBezTo>
                    <a:pt x="445" y="1966"/>
                    <a:pt x="851" y="2032"/>
                    <a:pt x="1174" y="2285"/>
                  </a:cubicBezTo>
                  <a:cubicBezTo>
                    <a:pt x="1613" y="2631"/>
                    <a:pt x="1633" y="3236"/>
                    <a:pt x="2099" y="3526"/>
                  </a:cubicBezTo>
                  <a:cubicBezTo>
                    <a:pt x="2403" y="3717"/>
                    <a:pt x="2776" y="3809"/>
                    <a:pt x="3145" y="3809"/>
                  </a:cubicBezTo>
                  <a:cubicBezTo>
                    <a:pt x="3385" y="3809"/>
                    <a:pt x="3624" y="3770"/>
                    <a:pt x="3842" y="3695"/>
                  </a:cubicBezTo>
                  <a:cubicBezTo>
                    <a:pt x="4408" y="3496"/>
                    <a:pt x="4317" y="3190"/>
                    <a:pt x="4258" y="3067"/>
                  </a:cubicBezTo>
                  <a:cubicBezTo>
                    <a:pt x="4218" y="2990"/>
                    <a:pt x="4148" y="2933"/>
                    <a:pt x="4081" y="2884"/>
                  </a:cubicBezTo>
                  <a:cubicBezTo>
                    <a:pt x="3625" y="2542"/>
                    <a:pt x="3200" y="2205"/>
                    <a:pt x="2817" y="1783"/>
                  </a:cubicBezTo>
                  <a:cubicBezTo>
                    <a:pt x="2564" y="1510"/>
                    <a:pt x="1876" y="362"/>
                    <a:pt x="1876" y="362"/>
                  </a:cubicBezTo>
                  <a:cubicBezTo>
                    <a:pt x="1728" y="433"/>
                    <a:pt x="1512" y="466"/>
                    <a:pt x="1290" y="466"/>
                  </a:cubicBezTo>
                  <a:cubicBezTo>
                    <a:pt x="913" y="466"/>
                    <a:pt x="518" y="370"/>
                    <a:pt x="409" y="196"/>
                  </a:cubicBezTo>
                  <a:lnTo>
                    <a:pt x="432" y="3"/>
                  </a:lnTo>
                  <a:cubicBezTo>
                    <a:pt x="426" y="2"/>
                    <a:pt x="420" y="1"/>
                    <a:pt x="4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 flipH="1">
              <a:off x="5658075" y="4405775"/>
              <a:ext cx="82075" cy="103225"/>
            </a:xfrm>
            <a:custGeom>
              <a:rect b="b" l="l" r="r" t="t"/>
              <a:pathLst>
                <a:path extrusionOk="0" h="4129" w="3283">
                  <a:moveTo>
                    <a:pt x="200" y="0"/>
                  </a:moveTo>
                  <a:lnTo>
                    <a:pt x="33" y="1391"/>
                  </a:lnTo>
                  <a:cubicBezTo>
                    <a:pt x="0" y="1707"/>
                    <a:pt x="259" y="1987"/>
                    <a:pt x="722" y="2383"/>
                  </a:cubicBezTo>
                  <a:cubicBezTo>
                    <a:pt x="1184" y="2782"/>
                    <a:pt x="1769" y="3709"/>
                    <a:pt x="2185" y="3942"/>
                  </a:cubicBezTo>
                  <a:cubicBezTo>
                    <a:pt x="2423" y="4075"/>
                    <a:pt x="2622" y="4129"/>
                    <a:pt x="2782" y="4129"/>
                  </a:cubicBezTo>
                  <a:cubicBezTo>
                    <a:pt x="2904" y="4129"/>
                    <a:pt x="3004" y="4097"/>
                    <a:pt x="3080" y="4045"/>
                  </a:cubicBezTo>
                  <a:cubicBezTo>
                    <a:pt x="3263" y="3923"/>
                    <a:pt x="3283" y="3829"/>
                    <a:pt x="2834" y="3370"/>
                  </a:cubicBezTo>
                  <a:lnTo>
                    <a:pt x="2834" y="3367"/>
                  </a:lnTo>
                  <a:cubicBezTo>
                    <a:pt x="2698" y="3244"/>
                    <a:pt x="2567" y="3118"/>
                    <a:pt x="2441" y="2978"/>
                  </a:cubicBezTo>
                  <a:cubicBezTo>
                    <a:pt x="2278" y="2802"/>
                    <a:pt x="1936" y="2263"/>
                    <a:pt x="1709" y="1904"/>
                  </a:cubicBezTo>
                  <a:cubicBezTo>
                    <a:pt x="1573" y="1684"/>
                    <a:pt x="1473" y="1421"/>
                    <a:pt x="1506" y="1132"/>
                  </a:cubicBezTo>
                  <a:cubicBezTo>
                    <a:pt x="1537" y="843"/>
                    <a:pt x="1617" y="100"/>
                    <a:pt x="1617" y="100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 flipH="1">
              <a:off x="5751875" y="4478000"/>
              <a:ext cx="108625" cy="96900"/>
            </a:xfrm>
            <a:custGeom>
              <a:rect b="b" l="l" r="r" t="t"/>
              <a:pathLst>
                <a:path extrusionOk="0" h="3876" w="4345">
                  <a:moveTo>
                    <a:pt x="363" y="1"/>
                  </a:moveTo>
                  <a:cubicBezTo>
                    <a:pt x="278" y="1"/>
                    <a:pt x="207" y="279"/>
                    <a:pt x="140" y="531"/>
                  </a:cubicBezTo>
                  <a:cubicBezTo>
                    <a:pt x="64" y="820"/>
                    <a:pt x="0" y="1160"/>
                    <a:pt x="54" y="1313"/>
                  </a:cubicBezTo>
                  <a:cubicBezTo>
                    <a:pt x="150" y="1596"/>
                    <a:pt x="566" y="1869"/>
                    <a:pt x="749" y="2114"/>
                  </a:cubicBezTo>
                  <a:cubicBezTo>
                    <a:pt x="929" y="2357"/>
                    <a:pt x="1088" y="2727"/>
                    <a:pt x="1341" y="3036"/>
                  </a:cubicBezTo>
                  <a:cubicBezTo>
                    <a:pt x="1701" y="3478"/>
                    <a:pt x="2362" y="3768"/>
                    <a:pt x="2871" y="3857"/>
                  </a:cubicBezTo>
                  <a:cubicBezTo>
                    <a:pt x="2938" y="3869"/>
                    <a:pt x="3020" y="3875"/>
                    <a:pt x="3110" y="3875"/>
                  </a:cubicBezTo>
                  <a:cubicBezTo>
                    <a:pt x="3607" y="3875"/>
                    <a:pt x="4345" y="3691"/>
                    <a:pt x="4202" y="3269"/>
                  </a:cubicBezTo>
                  <a:cubicBezTo>
                    <a:pt x="4039" y="2793"/>
                    <a:pt x="3397" y="2297"/>
                    <a:pt x="2928" y="1869"/>
                  </a:cubicBezTo>
                  <a:cubicBezTo>
                    <a:pt x="2335" y="1330"/>
                    <a:pt x="1946" y="255"/>
                    <a:pt x="1863" y="2"/>
                  </a:cubicBezTo>
                  <a:lnTo>
                    <a:pt x="1863" y="215"/>
                  </a:lnTo>
                  <a:cubicBezTo>
                    <a:pt x="1863" y="371"/>
                    <a:pt x="1400" y="419"/>
                    <a:pt x="1162" y="419"/>
                  </a:cubicBezTo>
                  <a:cubicBezTo>
                    <a:pt x="1146" y="419"/>
                    <a:pt x="1131" y="418"/>
                    <a:pt x="1118" y="418"/>
                  </a:cubicBezTo>
                  <a:cubicBezTo>
                    <a:pt x="782" y="404"/>
                    <a:pt x="483" y="285"/>
                    <a:pt x="373" y="165"/>
                  </a:cubicBezTo>
                  <a:lnTo>
                    <a:pt x="373" y="2"/>
                  </a:lnTo>
                  <a:cubicBezTo>
                    <a:pt x="370" y="1"/>
                    <a:pt x="366" y="1"/>
                    <a:pt x="3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 flipH="1">
              <a:off x="5768925" y="4447525"/>
              <a:ext cx="82275" cy="100225"/>
            </a:xfrm>
            <a:custGeom>
              <a:rect b="b" l="l" r="r" t="t"/>
              <a:pathLst>
                <a:path extrusionOk="0" h="4009" w="3291">
                  <a:moveTo>
                    <a:pt x="1" y="0"/>
                  </a:moveTo>
                  <a:lnTo>
                    <a:pt x="1" y="1384"/>
                  </a:lnTo>
                  <a:lnTo>
                    <a:pt x="1" y="1421"/>
                  </a:lnTo>
                  <a:lnTo>
                    <a:pt x="7" y="1424"/>
                  </a:lnTo>
                  <a:cubicBezTo>
                    <a:pt x="81" y="1734"/>
                    <a:pt x="763" y="2558"/>
                    <a:pt x="1152" y="3094"/>
                  </a:cubicBezTo>
                  <a:cubicBezTo>
                    <a:pt x="1412" y="3453"/>
                    <a:pt x="1907" y="3912"/>
                    <a:pt x="2499" y="3992"/>
                  </a:cubicBezTo>
                  <a:cubicBezTo>
                    <a:pt x="2581" y="4003"/>
                    <a:pt x="2657" y="4008"/>
                    <a:pt x="2727" y="4008"/>
                  </a:cubicBezTo>
                  <a:cubicBezTo>
                    <a:pt x="3128" y="4008"/>
                    <a:pt x="3291" y="3827"/>
                    <a:pt x="2981" y="3464"/>
                  </a:cubicBezTo>
                  <a:cubicBezTo>
                    <a:pt x="2835" y="3333"/>
                    <a:pt x="2689" y="3207"/>
                    <a:pt x="2556" y="3088"/>
                  </a:cubicBezTo>
                  <a:cubicBezTo>
                    <a:pt x="2143" y="2708"/>
                    <a:pt x="1828" y="2070"/>
                    <a:pt x="1648" y="1634"/>
                  </a:cubicBezTo>
                  <a:cubicBezTo>
                    <a:pt x="1544" y="1384"/>
                    <a:pt x="1491" y="1121"/>
                    <a:pt x="1491" y="852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 flipH="1">
              <a:off x="5653150" y="3895325"/>
              <a:ext cx="219500" cy="562250"/>
            </a:xfrm>
            <a:custGeom>
              <a:rect b="b" l="l" r="r" t="t"/>
              <a:pathLst>
                <a:path extrusionOk="0" h="22490" w="8780">
                  <a:moveTo>
                    <a:pt x="7758" y="1"/>
                  </a:moveTo>
                  <a:lnTo>
                    <a:pt x="1155" y="371"/>
                  </a:lnTo>
                  <a:cubicBezTo>
                    <a:pt x="1" y="2892"/>
                    <a:pt x="1198" y="11780"/>
                    <a:pt x="1198" y="11780"/>
                  </a:cubicBezTo>
                  <a:cubicBezTo>
                    <a:pt x="1162" y="12189"/>
                    <a:pt x="696" y="12994"/>
                    <a:pt x="520" y="14794"/>
                  </a:cubicBezTo>
                  <a:cubicBezTo>
                    <a:pt x="314" y="16926"/>
                    <a:pt x="842" y="22271"/>
                    <a:pt x="842" y="22271"/>
                  </a:cubicBezTo>
                  <a:cubicBezTo>
                    <a:pt x="842" y="22271"/>
                    <a:pt x="1179" y="22490"/>
                    <a:pt x="1660" y="22490"/>
                  </a:cubicBezTo>
                  <a:cubicBezTo>
                    <a:pt x="1868" y="22490"/>
                    <a:pt x="2103" y="22449"/>
                    <a:pt x="2349" y="22331"/>
                  </a:cubicBezTo>
                  <a:cubicBezTo>
                    <a:pt x="2349" y="22331"/>
                    <a:pt x="3770" y="14278"/>
                    <a:pt x="4035" y="12163"/>
                  </a:cubicBezTo>
                  <a:cubicBezTo>
                    <a:pt x="4269" y="10313"/>
                    <a:pt x="4717" y="5973"/>
                    <a:pt x="4717" y="5973"/>
                  </a:cubicBezTo>
                  <a:lnTo>
                    <a:pt x="5988" y="12152"/>
                  </a:lnTo>
                  <a:cubicBezTo>
                    <a:pt x="5988" y="12152"/>
                    <a:pt x="5500" y="13217"/>
                    <a:pt x="5423" y="14005"/>
                  </a:cubicBezTo>
                  <a:cubicBezTo>
                    <a:pt x="5303" y="15249"/>
                    <a:pt x="5433" y="20642"/>
                    <a:pt x="5433" y="20642"/>
                  </a:cubicBezTo>
                  <a:cubicBezTo>
                    <a:pt x="5433" y="20642"/>
                    <a:pt x="5795" y="20916"/>
                    <a:pt x="6494" y="20916"/>
                  </a:cubicBezTo>
                  <a:cubicBezTo>
                    <a:pt x="6623" y="20916"/>
                    <a:pt x="6764" y="20907"/>
                    <a:pt x="6917" y="20885"/>
                  </a:cubicBezTo>
                  <a:cubicBezTo>
                    <a:pt x="6917" y="20885"/>
                    <a:pt x="8569" y="13367"/>
                    <a:pt x="8699" y="11870"/>
                  </a:cubicBezTo>
                  <a:cubicBezTo>
                    <a:pt x="8779" y="10975"/>
                    <a:pt x="7758" y="1"/>
                    <a:pt x="77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 flipH="1">
              <a:off x="5687675" y="3967950"/>
              <a:ext cx="67050" cy="212825"/>
            </a:xfrm>
            <a:custGeom>
              <a:rect b="b" l="l" r="r" t="t"/>
              <a:pathLst>
                <a:path extrusionOk="0" h="8513" w="2682">
                  <a:moveTo>
                    <a:pt x="2682" y="0"/>
                  </a:moveTo>
                  <a:lnTo>
                    <a:pt x="2682" y="0"/>
                  </a:lnTo>
                  <a:cubicBezTo>
                    <a:pt x="1960" y="676"/>
                    <a:pt x="373" y="1005"/>
                    <a:pt x="373" y="1005"/>
                  </a:cubicBezTo>
                  <a:lnTo>
                    <a:pt x="0" y="3068"/>
                  </a:lnTo>
                  <a:lnTo>
                    <a:pt x="1118" y="8512"/>
                  </a:lnTo>
                  <a:lnTo>
                    <a:pt x="383" y="3051"/>
                  </a:lnTo>
                  <a:lnTo>
                    <a:pt x="806" y="1247"/>
                  </a:lnTo>
                  <a:cubicBezTo>
                    <a:pt x="1927" y="938"/>
                    <a:pt x="2682" y="0"/>
                    <a:pt x="26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 flipH="1">
              <a:off x="5825550" y="3804125"/>
              <a:ext cx="66625" cy="96475"/>
            </a:xfrm>
            <a:custGeom>
              <a:rect b="b" l="l" r="r" t="t"/>
              <a:pathLst>
                <a:path extrusionOk="0" h="3859" w="2665">
                  <a:moveTo>
                    <a:pt x="589" y="1"/>
                  </a:moveTo>
                  <a:cubicBezTo>
                    <a:pt x="376" y="988"/>
                    <a:pt x="66" y="2755"/>
                    <a:pt x="54" y="2921"/>
                  </a:cubicBezTo>
                  <a:cubicBezTo>
                    <a:pt x="43" y="3087"/>
                    <a:pt x="0" y="3749"/>
                    <a:pt x="545" y="3859"/>
                  </a:cubicBezTo>
                  <a:lnTo>
                    <a:pt x="2295" y="2455"/>
                  </a:lnTo>
                  <a:lnTo>
                    <a:pt x="2664" y="635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 flipH="1">
              <a:off x="5615150" y="3784000"/>
              <a:ext cx="73225" cy="77775"/>
            </a:xfrm>
            <a:custGeom>
              <a:rect b="b" l="l" r="r" t="t"/>
              <a:pathLst>
                <a:path extrusionOk="0" h="3111" w="2929">
                  <a:moveTo>
                    <a:pt x="1947" y="0"/>
                  </a:moveTo>
                  <a:lnTo>
                    <a:pt x="1" y="892"/>
                  </a:lnTo>
                  <a:lnTo>
                    <a:pt x="1402" y="3110"/>
                  </a:lnTo>
                  <a:lnTo>
                    <a:pt x="2928" y="1800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 flipH="1">
              <a:off x="5633350" y="3683700"/>
              <a:ext cx="98500" cy="136175"/>
            </a:xfrm>
            <a:custGeom>
              <a:rect b="b" l="l" r="r" t="t"/>
              <a:pathLst>
                <a:path extrusionOk="0" h="5447" w="3940">
                  <a:moveTo>
                    <a:pt x="0" y="0"/>
                  </a:moveTo>
                  <a:lnTo>
                    <a:pt x="1713" y="5443"/>
                  </a:lnTo>
                  <a:cubicBezTo>
                    <a:pt x="1759" y="5446"/>
                    <a:pt x="1803" y="5447"/>
                    <a:pt x="1847" y="5447"/>
                  </a:cubicBezTo>
                  <a:cubicBezTo>
                    <a:pt x="3133" y="5447"/>
                    <a:pt x="3939" y="4272"/>
                    <a:pt x="3939" y="4272"/>
                  </a:cubicBezTo>
                  <a:cubicBezTo>
                    <a:pt x="3939" y="4272"/>
                    <a:pt x="2785" y="1893"/>
                    <a:pt x="2415" y="1129"/>
                  </a:cubicBezTo>
                  <a:cubicBezTo>
                    <a:pt x="2046" y="367"/>
                    <a:pt x="975" y="11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 flipH="1">
              <a:off x="5671550" y="3683700"/>
              <a:ext cx="177300" cy="240825"/>
            </a:xfrm>
            <a:custGeom>
              <a:rect b="b" l="l" r="r" t="t"/>
              <a:pathLst>
                <a:path extrusionOk="0" h="9633" w="7092">
                  <a:moveTo>
                    <a:pt x="4540" y="0"/>
                  </a:moveTo>
                  <a:lnTo>
                    <a:pt x="2242" y="71"/>
                  </a:lnTo>
                  <a:cubicBezTo>
                    <a:pt x="1361" y="283"/>
                    <a:pt x="656" y="886"/>
                    <a:pt x="286" y="1667"/>
                  </a:cubicBezTo>
                  <a:cubicBezTo>
                    <a:pt x="4" y="2263"/>
                    <a:pt x="0" y="2954"/>
                    <a:pt x="217" y="3576"/>
                  </a:cubicBezTo>
                  <a:lnTo>
                    <a:pt x="1247" y="6564"/>
                  </a:lnTo>
                  <a:cubicBezTo>
                    <a:pt x="1247" y="6564"/>
                    <a:pt x="765" y="7732"/>
                    <a:pt x="203" y="8836"/>
                  </a:cubicBezTo>
                  <a:cubicBezTo>
                    <a:pt x="1228" y="9406"/>
                    <a:pt x="2353" y="9633"/>
                    <a:pt x="3387" y="9633"/>
                  </a:cubicBezTo>
                  <a:cubicBezTo>
                    <a:pt x="4968" y="9633"/>
                    <a:pt x="6336" y="9104"/>
                    <a:pt x="6806" y="8466"/>
                  </a:cubicBezTo>
                  <a:cubicBezTo>
                    <a:pt x="6839" y="8240"/>
                    <a:pt x="6793" y="7233"/>
                    <a:pt x="6856" y="6085"/>
                  </a:cubicBezTo>
                  <a:cubicBezTo>
                    <a:pt x="6923" y="4861"/>
                    <a:pt x="7092" y="3480"/>
                    <a:pt x="6899" y="2725"/>
                  </a:cubicBezTo>
                  <a:cubicBezTo>
                    <a:pt x="6543" y="1321"/>
                    <a:pt x="5874" y="0"/>
                    <a:pt x="454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 flipH="1">
              <a:off x="5802425" y="3685450"/>
              <a:ext cx="80350" cy="152725"/>
            </a:xfrm>
            <a:custGeom>
              <a:rect b="b" l="l" r="r" t="t"/>
              <a:pathLst>
                <a:path extrusionOk="0" h="6109" w="3214">
                  <a:moveTo>
                    <a:pt x="3213" y="1"/>
                  </a:moveTo>
                  <a:lnTo>
                    <a:pt x="3213" y="1"/>
                  </a:lnTo>
                  <a:cubicBezTo>
                    <a:pt x="2328" y="124"/>
                    <a:pt x="1031" y="303"/>
                    <a:pt x="585" y="2402"/>
                  </a:cubicBezTo>
                  <a:cubicBezTo>
                    <a:pt x="130" y="4531"/>
                    <a:pt x="0" y="5273"/>
                    <a:pt x="0" y="5273"/>
                  </a:cubicBezTo>
                  <a:cubicBezTo>
                    <a:pt x="0" y="5273"/>
                    <a:pt x="717" y="6108"/>
                    <a:pt x="2168" y="6108"/>
                  </a:cubicBezTo>
                  <a:cubicBezTo>
                    <a:pt x="2176" y="6108"/>
                    <a:pt x="2184" y="6108"/>
                    <a:pt x="2192" y="6108"/>
                  </a:cubicBezTo>
                  <a:lnTo>
                    <a:pt x="2647" y="4495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 flipH="1">
              <a:off x="5812475" y="3784000"/>
              <a:ext cx="12350" cy="60400"/>
            </a:xfrm>
            <a:custGeom>
              <a:rect b="b" l="l" r="r" t="t"/>
              <a:pathLst>
                <a:path extrusionOk="0" h="2416" w="494">
                  <a:moveTo>
                    <a:pt x="480" y="0"/>
                  </a:moveTo>
                  <a:lnTo>
                    <a:pt x="480" y="0"/>
                  </a:lnTo>
                  <a:cubicBezTo>
                    <a:pt x="300" y="772"/>
                    <a:pt x="1" y="1720"/>
                    <a:pt x="1" y="1720"/>
                  </a:cubicBezTo>
                  <a:lnTo>
                    <a:pt x="240" y="2415"/>
                  </a:lnTo>
                  <a:cubicBezTo>
                    <a:pt x="493" y="1345"/>
                    <a:pt x="480" y="0"/>
                    <a:pt x="48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 flipH="1">
              <a:off x="5789875" y="3616175"/>
              <a:ext cx="29050" cy="113525"/>
            </a:xfrm>
            <a:custGeom>
              <a:rect b="b" l="l" r="r" t="t"/>
              <a:pathLst>
                <a:path extrusionOk="0" h="4541" w="1162">
                  <a:moveTo>
                    <a:pt x="1" y="1"/>
                  </a:moveTo>
                  <a:lnTo>
                    <a:pt x="1" y="3383"/>
                  </a:lnTo>
                  <a:cubicBezTo>
                    <a:pt x="1" y="4022"/>
                    <a:pt x="520" y="4541"/>
                    <a:pt x="1162" y="4541"/>
                  </a:cubicBez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 flipH="1">
              <a:off x="5689175" y="3536500"/>
              <a:ext cx="135650" cy="186900"/>
            </a:xfrm>
            <a:custGeom>
              <a:rect b="b" l="l" r="r" t="t"/>
              <a:pathLst>
                <a:path extrusionOk="0" h="7476" w="5426">
                  <a:moveTo>
                    <a:pt x="4640" y="1"/>
                  </a:moveTo>
                  <a:cubicBezTo>
                    <a:pt x="4574" y="607"/>
                    <a:pt x="4185" y="1561"/>
                    <a:pt x="3171" y="2116"/>
                  </a:cubicBezTo>
                  <a:cubicBezTo>
                    <a:pt x="2243" y="2627"/>
                    <a:pt x="1530" y="2649"/>
                    <a:pt x="1414" y="2649"/>
                  </a:cubicBezTo>
                  <a:cubicBezTo>
                    <a:pt x="1403" y="2649"/>
                    <a:pt x="1398" y="2649"/>
                    <a:pt x="1398" y="2649"/>
                  </a:cubicBezTo>
                  <a:cubicBezTo>
                    <a:pt x="1321" y="2387"/>
                    <a:pt x="1050" y="2248"/>
                    <a:pt x="779" y="2248"/>
                  </a:cubicBezTo>
                  <a:cubicBezTo>
                    <a:pt x="603" y="2248"/>
                    <a:pt x="427" y="2307"/>
                    <a:pt x="306" y="2429"/>
                  </a:cubicBezTo>
                  <a:cubicBezTo>
                    <a:pt x="1" y="2742"/>
                    <a:pt x="20" y="3607"/>
                    <a:pt x="546" y="3956"/>
                  </a:cubicBezTo>
                  <a:cubicBezTo>
                    <a:pt x="699" y="4058"/>
                    <a:pt x="835" y="4094"/>
                    <a:pt x="951" y="4094"/>
                  </a:cubicBezTo>
                  <a:cubicBezTo>
                    <a:pt x="1235" y="4094"/>
                    <a:pt x="1398" y="3876"/>
                    <a:pt x="1398" y="3876"/>
                  </a:cubicBezTo>
                  <a:lnTo>
                    <a:pt x="1398" y="6148"/>
                  </a:lnTo>
                  <a:cubicBezTo>
                    <a:pt x="1398" y="6148"/>
                    <a:pt x="1790" y="6787"/>
                    <a:pt x="2409" y="7206"/>
                  </a:cubicBezTo>
                  <a:cubicBezTo>
                    <a:pt x="2680" y="7391"/>
                    <a:pt x="3008" y="7475"/>
                    <a:pt x="3293" y="7475"/>
                  </a:cubicBezTo>
                  <a:cubicBezTo>
                    <a:pt x="3659" y="7475"/>
                    <a:pt x="3956" y="7337"/>
                    <a:pt x="3979" y="7096"/>
                  </a:cubicBezTo>
                  <a:cubicBezTo>
                    <a:pt x="4022" y="6664"/>
                    <a:pt x="3360" y="5899"/>
                    <a:pt x="3360" y="5899"/>
                  </a:cubicBezTo>
                  <a:lnTo>
                    <a:pt x="3360" y="4961"/>
                  </a:lnTo>
                  <a:cubicBezTo>
                    <a:pt x="3658" y="5011"/>
                    <a:pt x="3961" y="5055"/>
                    <a:pt x="4208" y="5055"/>
                  </a:cubicBezTo>
                  <a:cubicBezTo>
                    <a:pt x="4358" y="5055"/>
                    <a:pt x="4488" y="5039"/>
                    <a:pt x="4585" y="4998"/>
                  </a:cubicBezTo>
                  <a:cubicBezTo>
                    <a:pt x="4837" y="4884"/>
                    <a:pt x="5346" y="4499"/>
                    <a:pt x="5383" y="2935"/>
                  </a:cubicBezTo>
                  <a:cubicBezTo>
                    <a:pt x="5426" y="1089"/>
                    <a:pt x="4993" y="208"/>
                    <a:pt x="464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 flipH="1">
              <a:off x="5733825" y="3595125"/>
              <a:ext cx="10100" cy="10275"/>
            </a:xfrm>
            <a:custGeom>
              <a:rect b="b" l="l" r="r" t="t"/>
              <a:pathLst>
                <a:path extrusionOk="0" h="411" w="404">
                  <a:moveTo>
                    <a:pt x="206" y="1"/>
                  </a:moveTo>
                  <a:cubicBezTo>
                    <a:pt x="202" y="1"/>
                    <a:pt x="198" y="1"/>
                    <a:pt x="194" y="1"/>
                  </a:cubicBezTo>
                  <a:cubicBezTo>
                    <a:pt x="84" y="8"/>
                    <a:pt x="1" y="101"/>
                    <a:pt x="7" y="214"/>
                  </a:cubicBezTo>
                  <a:cubicBezTo>
                    <a:pt x="11" y="325"/>
                    <a:pt x="101" y="410"/>
                    <a:pt x="208" y="410"/>
                  </a:cubicBezTo>
                  <a:cubicBezTo>
                    <a:pt x="210" y="410"/>
                    <a:pt x="212" y="410"/>
                    <a:pt x="214" y="410"/>
                  </a:cubicBezTo>
                  <a:cubicBezTo>
                    <a:pt x="320" y="404"/>
                    <a:pt x="403" y="307"/>
                    <a:pt x="400" y="198"/>
                  </a:cubicBezTo>
                  <a:cubicBezTo>
                    <a:pt x="394" y="89"/>
                    <a:pt x="307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 flipH="1">
              <a:off x="5721175" y="3633150"/>
              <a:ext cx="12425" cy="8025"/>
            </a:xfrm>
            <a:custGeom>
              <a:rect b="b" l="l" r="r" t="t"/>
              <a:pathLst>
                <a:path extrusionOk="0" h="321" w="497">
                  <a:moveTo>
                    <a:pt x="37" y="0"/>
                  </a:moveTo>
                  <a:lnTo>
                    <a:pt x="37" y="0"/>
                  </a:lnTo>
                  <a:cubicBezTo>
                    <a:pt x="1" y="130"/>
                    <a:pt x="73" y="269"/>
                    <a:pt x="200" y="309"/>
                  </a:cubicBezTo>
                  <a:cubicBezTo>
                    <a:pt x="223" y="317"/>
                    <a:pt x="246" y="320"/>
                    <a:pt x="269" y="320"/>
                  </a:cubicBezTo>
                  <a:cubicBezTo>
                    <a:pt x="370" y="320"/>
                    <a:pt x="464" y="252"/>
                    <a:pt x="496" y="14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 flipH="1">
              <a:off x="5691850" y="3575275"/>
              <a:ext cx="11725" cy="9650"/>
            </a:xfrm>
            <a:custGeom>
              <a:rect b="b" l="l" r="r" t="t"/>
              <a:pathLst>
                <a:path extrusionOk="0" h="386" w="469">
                  <a:moveTo>
                    <a:pt x="197" y="1"/>
                  </a:moveTo>
                  <a:cubicBezTo>
                    <a:pt x="121" y="1"/>
                    <a:pt x="46" y="39"/>
                    <a:pt x="0" y="110"/>
                  </a:cubicBezTo>
                  <a:lnTo>
                    <a:pt x="400" y="386"/>
                  </a:lnTo>
                  <a:cubicBezTo>
                    <a:pt x="469" y="273"/>
                    <a:pt x="439" y="120"/>
                    <a:pt x="329" y="43"/>
                  </a:cubicBezTo>
                  <a:cubicBezTo>
                    <a:pt x="288" y="15"/>
                    <a:pt x="242" y="1"/>
                    <a:pt x="1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 flipH="1">
              <a:off x="5695725" y="3591575"/>
              <a:ext cx="10200" cy="10250"/>
            </a:xfrm>
            <a:custGeom>
              <a:rect b="b" l="l" r="r" t="t"/>
              <a:pathLst>
                <a:path extrusionOk="0" h="410" w="408">
                  <a:moveTo>
                    <a:pt x="201" y="0"/>
                  </a:moveTo>
                  <a:cubicBezTo>
                    <a:pt x="199" y="0"/>
                    <a:pt x="197" y="0"/>
                    <a:pt x="194" y="0"/>
                  </a:cubicBezTo>
                  <a:cubicBezTo>
                    <a:pt x="84" y="7"/>
                    <a:pt x="1" y="103"/>
                    <a:pt x="8" y="213"/>
                  </a:cubicBezTo>
                  <a:cubicBezTo>
                    <a:pt x="14" y="324"/>
                    <a:pt x="101" y="409"/>
                    <a:pt x="208" y="409"/>
                  </a:cubicBezTo>
                  <a:cubicBezTo>
                    <a:pt x="210" y="409"/>
                    <a:pt x="212" y="409"/>
                    <a:pt x="214" y="409"/>
                  </a:cubicBezTo>
                  <a:cubicBezTo>
                    <a:pt x="323" y="403"/>
                    <a:pt x="407" y="309"/>
                    <a:pt x="400" y="196"/>
                  </a:cubicBezTo>
                  <a:cubicBezTo>
                    <a:pt x="394" y="86"/>
                    <a:pt x="304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 flipH="1">
              <a:off x="5702725" y="3593650"/>
              <a:ext cx="16400" cy="29625"/>
            </a:xfrm>
            <a:custGeom>
              <a:rect b="b" l="l" r="r" t="t"/>
              <a:pathLst>
                <a:path extrusionOk="0" h="1185" w="656">
                  <a:moveTo>
                    <a:pt x="0" y="0"/>
                  </a:moveTo>
                  <a:lnTo>
                    <a:pt x="30" y="1184"/>
                  </a:lnTo>
                  <a:lnTo>
                    <a:pt x="656" y="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 flipH="1">
              <a:off x="5740825" y="3641200"/>
              <a:ext cx="42500" cy="27125"/>
            </a:xfrm>
            <a:custGeom>
              <a:rect b="b" l="l" r="r" t="t"/>
              <a:pathLst>
                <a:path extrusionOk="0" h="1085" w="170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7" y="257"/>
                    <a:pt x="363" y="523"/>
                  </a:cubicBezTo>
                  <a:cubicBezTo>
                    <a:pt x="672" y="786"/>
                    <a:pt x="1700" y="1085"/>
                    <a:pt x="1700" y="1085"/>
                  </a:cubicBezTo>
                  <a:lnTo>
                    <a:pt x="1700" y="773"/>
                  </a:lnTo>
                  <a:cubicBezTo>
                    <a:pt x="1198" y="706"/>
                    <a:pt x="163" y="410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 flipH="1">
              <a:off x="5534975" y="3781250"/>
              <a:ext cx="184900" cy="214825"/>
            </a:xfrm>
            <a:custGeom>
              <a:rect b="b" l="l" r="r" t="t"/>
              <a:pathLst>
                <a:path extrusionOk="0" h="8593" w="7396">
                  <a:moveTo>
                    <a:pt x="7395" y="1"/>
                  </a:moveTo>
                  <a:lnTo>
                    <a:pt x="1687" y="1504"/>
                  </a:lnTo>
                  <a:lnTo>
                    <a:pt x="0" y="8592"/>
                  </a:lnTo>
                  <a:lnTo>
                    <a:pt x="5429" y="7016"/>
                  </a:lnTo>
                  <a:lnTo>
                    <a:pt x="7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 flipH="1">
              <a:off x="5569425" y="3904075"/>
              <a:ext cx="1500" cy="5350"/>
            </a:xfrm>
            <a:custGeom>
              <a:rect b="b" l="l" r="r" t="t"/>
              <a:pathLst>
                <a:path extrusionOk="0" h="214" w="60">
                  <a:moveTo>
                    <a:pt x="0" y="1"/>
                  </a:moveTo>
                  <a:lnTo>
                    <a:pt x="0" y="214"/>
                  </a:lnTo>
                  <a:lnTo>
                    <a:pt x="60" y="21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 flipH="1">
              <a:off x="5569425" y="3898500"/>
              <a:ext cx="27800" cy="12925"/>
            </a:xfrm>
            <a:custGeom>
              <a:rect b="b" l="l" r="r" t="t"/>
              <a:pathLst>
                <a:path extrusionOk="0" h="517" w="1112">
                  <a:moveTo>
                    <a:pt x="1" y="1"/>
                  </a:moveTo>
                  <a:lnTo>
                    <a:pt x="1" y="1"/>
                  </a:lnTo>
                  <a:cubicBezTo>
                    <a:pt x="51" y="141"/>
                    <a:pt x="343" y="517"/>
                    <a:pt x="959" y="517"/>
                  </a:cubicBezTo>
                  <a:lnTo>
                    <a:pt x="1032" y="517"/>
                  </a:lnTo>
                  <a:lnTo>
                    <a:pt x="1052" y="437"/>
                  </a:lnTo>
                  <a:lnTo>
                    <a:pt x="1112" y="2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 flipH="1">
              <a:off x="5703225" y="3925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 flipH="1">
              <a:off x="5629125" y="3904075"/>
              <a:ext cx="74125" cy="22725"/>
            </a:xfrm>
            <a:custGeom>
              <a:rect b="b" l="l" r="r" t="t"/>
              <a:pathLst>
                <a:path extrusionOk="0" h="909" w="2965">
                  <a:moveTo>
                    <a:pt x="2964" y="1"/>
                  </a:moveTo>
                  <a:lnTo>
                    <a:pt x="104" y="523"/>
                  </a:lnTo>
                  <a:lnTo>
                    <a:pt x="1" y="876"/>
                  </a:lnTo>
                  <a:cubicBezTo>
                    <a:pt x="1" y="876"/>
                    <a:pt x="304" y="908"/>
                    <a:pt x="699" y="908"/>
                  </a:cubicBezTo>
                  <a:cubicBezTo>
                    <a:pt x="1075" y="908"/>
                    <a:pt x="1531" y="879"/>
                    <a:pt x="1897" y="756"/>
                  </a:cubicBezTo>
                  <a:cubicBezTo>
                    <a:pt x="2552" y="540"/>
                    <a:pt x="2941" y="187"/>
                    <a:pt x="2964" y="1"/>
                  </a:cubicBez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 flipH="1">
              <a:off x="5575250" y="3799150"/>
              <a:ext cx="62375" cy="23550"/>
            </a:xfrm>
            <a:custGeom>
              <a:rect b="b" l="l" r="r" t="t"/>
              <a:pathLst>
                <a:path extrusionOk="0" h="942" w="2495">
                  <a:moveTo>
                    <a:pt x="2266" y="0"/>
                  </a:moveTo>
                  <a:cubicBezTo>
                    <a:pt x="2132" y="0"/>
                    <a:pt x="1946" y="26"/>
                    <a:pt x="1733" y="83"/>
                  </a:cubicBezTo>
                  <a:lnTo>
                    <a:pt x="892" y="299"/>
                  </a:lnTo>
                  <a:cubicBezTo>
                    <a:pt x="453" y="412"/>
                    <a:pt x="74" y="605"/>
                    <a:pt x="50" y="725"/>
                  </a:cubicBezTo>
                  <a:lnTo>
                    <a:pt x="0" y="941"/>
                  </a:lnTo>
                  <a:lnTo>
                    <a:pt x="2435" y="312"/>
                  </a:lnTo>
                  <a:cubicBezTo>
                    <a:pt x="2435" y="312"/>
                    <a:pt x="2455" y="212"/>
                    <a:pt x="2481" y="93"/>
                  </a:cubicBezTo>
                  <a:cubicBezTo>
                    <a:pt x="2495" y="30"/>
                    <a:pt x="2412" y="0"/>
                    <a:pt x="2266" y="0"/>
                  </a:cubicBez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 flipH="1">
              <a:off x="5566575" y="3779025"/>
              <a:ext cx="74625" cy="30200"/>
            </a:xfrm>
            <a:custGeom>
              <a:rect b="b" l="l" r="r" t="t"/>
              <a:pathLst>
                <a:path extrusionOk="0" h="1208" w="2985">
                  <a:moveTo>
                    <a:pt x="1975" y="1"/>
                  </a:moveTo>
                  <a:cubicBezTo>
                    <a:pt x="1899" y="1"/>
                    <a:pt x="1807" y="11"/>
                    <a:pt x="1697" y="36"/>
                  </a:cubicBezTo>
                  <a:cubicBezTo>
                    <a:pt x="958" y="199"/>
                    <a:pt x="795" y="735"/>
                    <a:pt x="795" y="735"/>
                  </a:cubicBezTo>
                  <a:cubicBezTo>
                    <a:pt x="795" y="735"/>
                    <a:pt x="636" y="781"/>
                    <a:pt x="439" y="835"/>
                  </a:cubicBezTo>
                  <a:cubicBezTo>
                    <a:pt x="243" y="891"/>
                    <a:pt x="66" y="997"/>
                    <a:pt x="43" y="1074"/>
                  </a:cubicBezTo>
                  <a:lnTo>
                    <a:pt x="0" y="1207"/>
                  </a:lnTo>
                  <a:lnTo>
                    <a:pt x="2940" y="435"/>
                  </a:lnTo>
                  <a:cubicBezTo>
                    <a:pt x="2940" y="435"/>
                    <a:pt x="2957" y="369"/>
                    <a:pt x="2974" y="296"/>
                  </a:cubicBezTo>
                  <a:cubicBezTo>
                    <a:pt x="2984" y="248"/>
                    <a:pt x="2934" y="222"/>
                    <a:pt x="2850" y="222"/>
                  </a:cubicBezTo>
                  <a:cubicBezTo>
                    <a:pt x="2801" y="222"/>
                    <a:pt x="2739" y="231"/>
                    <a:pt x="2671" y="249"/>
                  </a:cubicBezTo>
                  <a:lnTo>
                    <a:pt x="2335" y="342"/>
                  </a:lnTo>
                  <a:cubicBezTo>
                    <a:pt x="2335" y="342"/>
                    <a:pt x="2407" y="1"/>
                    <a:pt x="197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 flipH="1">
              <a:off x="5574825" y="3789975"/>
              <a:ext cx="51075" cy="27225"/>
            </a:xfrm>
            <a:custGeom>
              <a:rect b="b" l="l" r="r" t="t"/>
              <a:pathLst>
                <a:path extrusionOk="0" h="1089" w="2043">
                  <a:moveTo>
                    <a:pt x="2043" y="1"/>
                  </a:moveTo>
                  <a:lnTo>
                    <a:pt x="0" y="520"/>
                  </a:lnTo>
                  <a:lnTo>
                    <a:pt x="20" y="603"/>
                  </a:lnTo>
                  <a:cubicBezTo>
                    <a:pt x="71" y="589"/>
                    <a:pt x="112" y="584"/>
                    <a:pt x="145" y="584"/>
                  </a:cubicBezTo>
                  <a:cubicBezTo>
                    <a:pt x="244" y="584"/>
                    <a:pt x="265" y="638"/>
                    <a:pt x="250" y="716"/>
                  </a:cubicBezTo>
                  <a:cubicBezTo>
                    <a:pt x="230" y="822"/>
                    <a:pt x="167" y="1089"/>
                    <a:pt x="167" y="1089"/>
                  </a:cubicBezTo>
                  <a:lnTo>
                    <a:pt x="1470" y="746"/>
                  </a:lnTo>
                  <a:cubicBezTo>
                    <a:pt x="1470" y="746"/>
                    <a:pt x="1487" y="590"/>
                    <a:pt x="1533" y="377"/>
                  </a:cubicBezTo>
                  <a:cubicBezTo>
                    <a:pt x="1573" y="194"/>
                    <a:pt x="1687" y="157"/>
                    <a:pt x="1956" y="91"/>
                  </a:cubicBezTo>
                  <a:lnTo>
                    <a:pt x="204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 flipH="1">
              <a:off x="5574375" y="3799625"/>
              <a:ext cx="62350" cy="23575"/>
            </a:xfrm>
            <a:custGeom>
              <a:rect b="b" l="l" r="r" t="t"/>
              <a:pathLst>
                <a:path extrusionOk="0" h="943" w="2494">
                  <a:moveTo>
                    <a:pt x="2267" y="0"/>
                  </a:moveTo>
                  <a:cubicBezTo>
                    <a:pt x="2133" y="0"/>
                    <a:pt x="1946" y="28"/>
                    <a:pt x="1734" y="84"/>
                  </a:cubicBezTo>
                  <a:lnTo>
                    <a:pt x="893" y="300"/>
                  </a:lnTo>
                  <a:cubicBezTo>
                    <a:pt x="449" y="416"/>
                    <a:pt x="74" y="606"/>
                    <a:pt x="47" y="726"/>
                  </a:cubicBezTo>
                  <a:lnTo>
                    <a:pt x="1" y="942"/>
                  </a:lnTo>
                  <a:lnTo>
                    <a:pt x="2432" y="313"/>
                  </a:lnTo>
                  <a:cubicBezTo>
                    <a:pt x="2432" y="313"/>
                    <a:pt x="2456" y="213"/>
                    <a:pt x="2482" y="94"/>
                  </a:cubicBezTo>
                  <a:cubicBezTo>
                    <a:pt x="2494" y="32"/>
                    <a:pt x="2411" y="0"/>
                    <a:pt x="22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 flipH="1">
              <a:off x="5615425" y="3855475"/>
              <a:ext cx="263125" cy="67675"/>
            </a:xfrm>
            <a:custGeom>
              <a:rect b="b" l="l" r="r" t="t"/>
              <a:pathLst>
                <a:path extrusionOk="0" h="2707" w="10525">
                  <a:moveTo>
                    <a:pt x="7653" y="0"/>
                  </a:moveTo>
                  <a:cubicBezTo>
                    <a:pt x="7571" y="0"/>
                    <a:pt x="7345" y="35"/>
                    <a:pt x="7205" y="394"/>
                  </a:cubicBezTo>
                  <a:cubicBezTo>
                    <a:pt x="7041" y="819"/>
                    <a:pt x="6575" y="1129"/>
                    <a:pt x="6137" y="1129"/>
                  </a:cubicBezTo>
                  <a:cubicBezTo>
                    <a:pt x="6115" y="1129"/>
                    <a:pt x="6093" y="1128"/>
                    <a:pt x="6071" y="1126"/>
                  </a:cubicBezTo>
                  <a:cubicBezTo>
                    <a:pt x="5619" y="1090"/>
                    <a:pt x="1750" y="401"/>
                    <a:pt x="1750" y="401"/>
                  </a:cubicBezTo>
                  <a:lnTo>
                    <a:pt x="0" y="1805"/>
                  </a:lnTo>
                  <a:cubicBezTo>
                    <a:pt x="682" y="2018"/>
                    <a:pt x="4644" y="2467"/>
                    <a:pt x="6141" y="2573"/>
                  </a:cubicBezTo>
                  <a:cubicBezTo>
                    <a:pt x="6377" y="2590"/>
                    <a:pt x="6614" y="2613"/>
                    <a:pt x="6849" y="2643"/>
                  </a:cubicBezTo>
                  <a:cubicBezTo>
                    <a:pt x="7205" y="2690"/>
                    <a:pt x="7565" y="2706"/>
                    <a:pt x="7764" y="2706"/>
                  </a:cubicBezTo>
                  <a:cubicBezTo>
                    <a:pt x="8496" y="2706"/>
                    <a:pt x="9551" y="2610"/>
                    <a:pt x="10093" y="1788"/>
                  </a:cubicBezTo>
                  <a:cubicBezTo>
                    <a:pt x="10525" y="1134"/>
                    <a:pt x="10057" y="810"/>
                    <a:pt x="9543" y="810"/>
                  </a:cubicBezTo>
                  <a:cubicBezTo>
                    <a:pt x="9412" y="810"/>
                    <a:pt x="9278" y="831"/>
                    <a:pt x="9155" y="873"/>
                  </a:cubicBezTo>
                  <a:cubicBezTo>
                    <a:pt x="8948" y="943"/>
                    <a:pt x="8683" y="972"/>
                    <a:pt x="8426" y="972"/>
                  </a:cubicBezTo>
                  <a:cubicBezTo>
                    <a:pt x="7936" y="972"/>
                    <a:pt x="7476" y="868"/>
                    <a:pt x="7505" y="750"/>
                  </a:cubicBezTo>
                  <a:cubicBezTo>
                    <a:pt x="7548" y="568"/>
                    <a:pt x="7684" y="2"/>
                    <a:pt x="7684" y="2"/>
                  </a:cubicBezTo>
                  <a:cubicBezTo>
                    <a:pt x="7684" y="2"/>
                    <a:pt x="7673" y="0"/>
                    <a:pt x="765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 flipH="1">
              <a:off x="5538175" y="3829900"/>
              <a:ext cx="67950" cy="78150"/>
            </a:xfrm>
            <a:custGeom>
              <a:rect b="b" l="l" r="r" t="t"/>
              <a:pathLst>
                <a:path extrusionOk="0" h="3126" w="2718">
                  <a:moveTo>
                    <a:pt x="2495" y="1"/>
                  </a:moveTo>
                  <a:cubicBezTo>
                    <a:pt x="2423" y="1"/>
                    <a:pt x="2341" y="42"/>
                    <a:pt x="2266" y="127"/>
                  </a:cubicBezTo>
                  <a:cubicBezTo>
                    <a:pt x="2266" y="127"/>
                    <a:pt x="2060" y="855"/>
                    <a:pt x="2013" y="1032"/>
                  </a:cubicBezTo>
                  <a:cubicBezTo>
                    <a:pt x="1964" y="1205"/>
                    <a:pt x="1298" y="1520"/>
                    <a:pt x="879" y="1637"/>
                  </a:cubicBezTo>
                  <a:cubicBezTo>
                    <a:pt x="460" y="1750"/>
                    <a:pt x="1" y="1887"/>
                    <a:pt x="200" y="2475"/>
                  </a:cubicBezTo>
                  <a:cubicBezTo>
                    <a:pt x="373" y="2987"/>
                    <a:pt x="996" y="3126"/>
                    <a:pt x="1362" y="3126"/>
                  </a:cubicBezTo>
                  <a:cubicBezTo>
                    <a:pt x="1384" y="3126"/>
                    <a:pt x="1405" y="3125"/>
                    <a:pt x="1425" y="3124"/>
                  </a:cubicBezTo>
                  <a:cubicBezTo>
                    <a:pt x="1777" y="3111"/>
                    <a:pt x="2256" y="2774"/>
                    <a:pt x="2446" y="2232"/>
                  </a:cubicBezTo>
                  <a:cubicBezTo>
                    <a:pt x="2689" y="1540"/>
                    <a:pt x="2558" y="802"/>
                    <a:pt x="2655" y="399"/>
                  </a:cubicBezTo>
                  <a:cubicBezTo>
                    <a:pt x="2717" y="138"/>
                    <a:pt x="2625" y="1"/>
                    <a:pt x="249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6"/>
          <p:cNvSpPr txBox="1"/>
          <p:nvPr>
            <p:ph idx="8" type="subTitle"/>
          </p:nvPr>
        </p:nvSpPr>
        <p:spPr>
          <a:xfrm>
            <a:off x="371575" y="3667543"/>
            <a:ext cx="19419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de Todos os Presidentes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6"/>
          <p:cNvSpPr txBox="1"/>
          <p:nvPr>
            <p:ph idx="9" type="subTitle"/>
          </p:nvPr>
        </p:nvSpPr>
        <p:spPr>
          <a:xfrm>
            <a:off x="4572011" y="3668168"/>
            <a:ext cx="19419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dos Departamentos por País e Código Postal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6"/>
          <p:cNvSpPr txBox="1"/>
          <p:nvPr>
            <p:ph idx="14" type="subTitle"/>
          </p:nvPr>
        </p:nvSpPr>
        <p:spPr>
          <a:xfrm>
            <a:off x="371575" y="3414745"/>
            <a:ext cx="1941900" cy="2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05</a:t>
            </a:r>
            <a:endParaRPr sz="1300"/>
          </a:p>
        </p:txBody>
      </p:sp>
      <p:sp>
        <p:nvSpPr>
          <p:cNvPr id="687" name="Google Shape;687;p26"/>
          <p:cNvSpPr txBox="1"/>
          <p:nvPr>
            <p:ph idx="15" type="subTitle"/>
          </p:nvPr>
        </p:nvSpPr>
        <p:spPr>
          <a:xfrm>
            <a:off x="2590311" y="3414745"/>
            <a:ext cx="1941900" cy="2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06</a:t>
            </a:r>
            <a:endParaRPr sz="1300"/>
          </a:p>
        </p:txBody>
      </p:sp>
      <p:sp>
        <p:nvSpPr>
          <p:cNvPr id="688" name="Google Shape;688;p26"/>
          <p:cNvSpPr txBox="1"/>
          <p:nvPr>
            <p:ph idx="5" type="subTitle"/>
          </p:nvPr>
        </p:nvSpPr>
        <p:spPr>
          <a:xfrm>
            <a:off x="371575" y="2025504"/>
            <a:ext cx="1941900" cy="2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01</a:t>
            </a:r>
            <a:endParaRPr sz="1300"/>
          </a:p>
        </p:txBody>
      </p:sp>
      <p:sp>
        <p:nvSpPr>
          <p:cNvPr id="689" name="Google Shape;689;p26"/>
          <p:cNvSpPr txBox="1"/>
          <p:nvPr>
            <p:ph idx="6" type="subTitle"/>
          </p:nvPr>
        </p:nvSpPr>
        <p:spPr>
          <a:xfrm>
            <a:off x="2590311" y="2025504"/>
            <a:ext cx="1941900" cy="2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02</a:t>
            </a:r>
            <a:endParaRPr sz="1300"/>
          </a:p>
        </p:txBody>
      </p:sp>
      <p:sp>
        <p:nvSpPr>
          <p:cNvPr id="690" name="Google Shape;690;p26"/>
          <p:cNvSpPr txBox="1"/>
          <p:nvPr>
            <p:ph idx="3" type="subTitle"/>
          </p:nvPr>
        </p:nvSpPr>
        <p:spPr>
          <a:xfrm>
            <a:off x="2590311" y="2278303"/>
            <a:ext cx="19419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de Empregados com Mudanças de Emprego</a:t>
            </a:r>
            <a:endParaRPr/>
          </a:p>
        </p:txBody>
      </p:sp>
      <p:sp>
        <p:nvSpPr>
          <p:cNvPr id="691" name="Google Shape;691;p26"/>
          <p:cNvSpPr txBox="1"/>
          <p:nvPr>
            <p:ph idx="2" type="subTitle"/>
          </p:nvPr>
        </p:nvSpPr>
        <p:spPr>
          <a:xfrm>
            <a:off x="371575" y="2278303"/>
            <a:ext cx="19419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de Cidades por Departamento</a:t>
            </a:r>
            <a:endParaRPr/>
          </a:p>
        </p:txBody>
      </p:sp>
      <p:sp>
        <p:nvSpPr>
          <p:cNvPr id="692" name="Google Shape;692;p26"/>
          <p:cNvSpPr txBox="1"/>
          <p:nvPr>
            <p:ph type="ctrTitle"/>
          </p:nvPr>
        </p:nvSpPr>
        <p:spPr>
          <a:xfrm flipH="1">
            <a:off x="930900" y="29060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Queries</a:t>
            </a:r>
            <a:endParaRPr/>
          </a:p>
        </p:txBody>
      </p:sp>
      <p:grpSp>
        <p:nvGrpSpPr>
          <p:cNvPr id="693" name="Google Shape;693;p26"/>
          <p:cNvGrpSpPr/>
          <p:nvPr/>
        </p:nvGrpSpPr>
        <p:grpSpPr>
          <a:xfrm>
            <a:off x="1187845" y="1704524"/>
            <a:ext cx="309950" cy="282813"/>
            <a:chOff x="1989911" y="2306065"/>
            <a:chExt cx="387099" cy="353207"/>
          </a:xfrm>
        </p:grpSpPr>
        <p:sp>
          <p:nvSpPr>
            <p:cNvPr id="694" name="Google Shape;694;p26"/>
            <p:cNvSpPr/>
            <p:nvPr/>
          </p:nvSpPr>
          <p:spPr>
            <a:xfrm>
              <a:off x="2110003" y="2555181"/>
              <a:ext cx="146916" cy="88775"/>
            </a:xfrm>
            <a:custGeom>
              <a:rect b="b" l="l" r="r" t="t"/>
              <a:pathLst>
                <a:path extrusionOk="0" h="3379" w="5592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2110003" y="2555181"/>
              <a:ext cx="137615" cy="81681"/>
            </a:xfrm>
            <a:custGeom>
              <a:rect b="b" l="l" r="r" t="t"/>
              <a:pathLst>
                <a:path extrusionOk="0" h="3109" w="5238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1989911" y="2306065"/>
              <a:ext cx="387099" cy="275021"/>
            </a:xfrm>
            <a:custGeom>
              <a:rect b="b" l="l" r="r" t="t"/>
              <a:pathLst>
                <a:path extrusionOk="0" h="10468" w="14734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2021438" y="2337723"/>
              <a:ext cx="324045" cy="193628"/>
            </a:xfrm>
            <a:custGeom>
              <a:rect b="b" l="l" r="r" t="t"/>
              <a:pathLst>
                <a:path extrusionOk="0" h="7370" w="12334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2327224" y="2337776"/>
              <a:ext cx="18259" cy="193576"/>
            </a:xfrm>
            <a:custGeom>
              <a:rect b="b" l="l" r="r" t="t"/>
              <a:pathLst>
                <a:path extrusionOk="0" h="7368" w="695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2069543" y="2630819"/>
              <a:ext cx="227651" cy="28453"/>
            </a:xfrm>
            <a:custGeom>
              <a:rect b="b" l="l" r="r" t="t"/>
              <a:pathLst>
                <a:path extrusionOk="0" h="1083" w="8665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2175237" y="2549191"/>
              <a:ext cx="14975" cy="11849"/>
            </a:xfrm>
            <a:custGeom>
              <a:rect b="b" l="l" r="r" t="t"/>
              <a:pathLst>
                <a:path extrusionOk="0" h="451" w="57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701" name="Google Shape;701;p26"/>
          <p:cNvGrpSpPr/>
          <p:nvPr/>
        </p:nvGrpSpPr>
        <p:grpSpPr>
          <a:xfrm>
            <a:off x="3399492" y="1704424"/>
            <a:ext cx="309950" cy="282813"/>
            <a:chOff x="1989911" y="2306065"/>
            <a:chExt cx="387099" cy="353207"/>
          </a:xfrm>
        </p:grpSpPr>
        <p:sp>
          <p:nvSpPr>
            <p:cNvPr id="702" name="Google Shape;702;p26"/>
            <p:cNvSpPr/>
            <p:nvPr/>
          </p:nvSpPr>
          <p:spPr>
            <a:xfrm>
              <a:off x="2110003" y="2555181"/>
              <a:ext cx="146916" cy="88775"/>
            </a:xfrm>
            <a:custGeom>
              <a:rect b="b" l="l" r="r" t="t"/>
              <a:pathLst>
                <a:path extrusionOk="0" h="3379" w="5592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2110003" y="2555181"/>
              <a:ext cx="137615" cy="81681"/>
            </a:xfrm>
            <a:custGeom>
              <a:rect b="b" l="l" r="r" t="t"/>
              <a:pathLst>
                <a:path extrusionOk="0" h="3109" w="5238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1989911" y="2306065"/>
              <a:ext cx="387099" cy="275021"/>
            </a:xfrm>
            <a:custGeom>
              <a:rect b="b" l="l" r="r" t="t"/>
              <a:pathLst>
                <a:path extrusionOk="0" h="10468" w="14734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2021438" y="2337723"/>
              <a:ext cx="324045" cy="193628"/>
            </a:xfrm>
            <a:custGeom>
              <a:rect b="b" l="l" r="r" t="t"/>
              <a:pathLst>
                <a:path extrusionOk="0" h="7370" w="12334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2327224" y="2337776"/>
              <a:ext cx="18259" cy="193576"/>
            </a:xfrm>
            <a:custGeom>
              <a:rect b="b" l="l" r="r" t="t"/>
              <a:pathLst>
                <a:path extrusionOk="0" h="7368" w="695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2069543" y="2630819"/>
              <a:ext cx="227651" cy="28453"/>
            </a:xfrm>
            <a:custGeom>
              <a:rect b="b" l="l" r="r" t="t"/>
              <a:pathLst>
                <a:path extrusionOk="0" h="1083" w="8665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2175237" y="2549191"/>
              <a:ext cx="14975" cy="11849"/>
            </a:xfrm>
            <a:custGeom>
              <a:rect b="b" l="l" r="r" t="t"/>
              <a:pathLst>
                <a:path extrusionOk="0" h="451" w="57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709" name="Google Shape;709;p26"/>
          <p:cNvGrpSpPr/>
          <p:nvPr/>
        </p:nvGrpSpPr>
        <p:grpSpPr>
          <a:xfrm>
            <a:off x="1187845" y="3063376"/>
            <a:ext cx="309950" cy="282813"/>
            <a:chOff x="1989911" y="2306065"/>
            <a:chExt cx="387099" cy="353207"/>
          </a:xfrm>
        </p:grpSpPr>
        <p:sp>
          <p:nvSpPr>
            <p:cNvPr id="710" name="Google Shape;710;p26"/>
            <p:cNvSpPr/>
            <p:nvPr/>
          </p:nvSpPr>
          <p:spPr>
            <a:xfrm>
              <a:off x="2110003" y="2555181"/>
              <a:ext cx="146916" cy="88775"/>
            </a:xfrm>
            <a:custGeom>
              <a:rect b="b" l="l" r="r" t="t"/>
              <a:pathLst>
                <a:path extrusionOk="0" h="3379" w="5592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2110003" y="2555181"/>
              <a:ext cx="137615" cy="81681"/>
            </a:xfrm>
            <a:custGeom>
              <a:rect b="b" l="l" r="r" t="t"/>
              <a:pathLst>
                <a:path extrusionOk="0" h="3109" w="5238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1989911" y="2306065"/>
              <a:ext cx="387099" cy="275021"/>
            </a:xfrm>
            <a:custGeom>
              <a:rect b="b" l="l" r="r" t="t"/>
              <a:pathLst>
                <a:path extrusionOk="0" h="10468" w="14734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2021438" y="2337723"/>
              <a:ext cx="324045" cy="193628"/>
            </a:xfrm>
            <a:custGeom>
              <a:rect b="b" l="l" r="r" t="t"/>
              <a:pathLst>
                <a:path extrusionOk="0" h="7370" w="12334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2327224" y="2337776"/>
              <a:ext cx="18259" cy="193576"/>
            </a:xfrm>
            <a:custGeom>
              <a:rect b="b" l="l" r="r" t="t"/>
              <a:pathLst>
                <a:path extrusionOk="0" h="7368" w="695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2069543" y="2630819"/>
              <a:ext cx="227651" cy="28453"/>
            </a:xfrm>
            <a:custGeom>
              <a:rect b="b" l="l" r="r" t="t"/>
              <a:pathLst>
                <a:path extrusionOk="0" h="1083" w="8665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2175237" y="2549191"/>
              <a:ext cx="14975" cy="11849"/>
            </a:xfrm>
            <a:custGeom>
              <a:rect b="b" l="l" r="r" t="t"/>
              <a:pathLst>
                <a:path extrusionOk="0" h="451" w="57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717" name="Google Shape;717;p26"/>
          <p:cNvGrpSpPr/>
          <p:nvPr/>
        </p:nvGrpSpPr>
        <p:grpSpPr>
          <a:xfrm>
            <a:off x="3406568" y="3063376"/>
            <a:ext cx="309950" cy="282813"/>
            <a:chOff x="1989911" y="2306065"/>
            <a:chExt cx="387099" cy="353207"/>
          </a:xfrm>
        </p:grpSpPr>
        <p:sp>
          <p:nvSpPr>
            <p:cNvPr id="718" name="Google Shape;718;p26"/>
            <p:cNvSpPr/>
            <p:nvPr/>
          </p:nvSpPr>
          <p:spPr>
            <a:xfrm>
              <a:off x="2110003" y="2555181"/>
              <a:ext cx="146916" cy="88775"/>
            </a:xfrm>
            <a:custGeom>
              <a:rect b="b" l="l" r="r" t="t"/>
              <a:pathLst>
                <a:path extrusionOk="0" h="3379" w="5592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2110003" y="2555181"/>
              <a:ext cx="137615" cy="81681"/>
            </a:xfrm>
            <a:custGeom>
              <a:rect b="b" l="l" r="r" t="t"/>
              <a:pathLst>
                <a:path extrusionOk="0" h="3109" w="5238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1989911" y="2306065"/>
              <a:ext cx="387099" cy="275021"/>
            </a:xfrm>
            <a:custGeom>
              <a:rect b="b" l="l" r="r" t="t"/>
              <a:pathLst>
                <a:path extrusionOk="0" h="10468" w="14734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2021438" y="2337723"/>
              <a:ext cx="324045" cy="193628"/>
            </a:xfrm>
            <a:custGeom>
              <a:rect b="b" l="l" r="r" t="t"/>
              <a:pathLst>
                <a:path extrusionOk="0" h="7370" w="12334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2327224" y="2337776"/>
              <a:ext cx="18259" cy="193576"/>
            </a:xfrm>
            <a:custGeom>
              <a:rect b="b" l="l" r="r" t="t"/>
              <a:pathLst>
                <a:path extrusionOk="0" h="7368" w="695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2069543" y="2630819"/>
              <a:ext cx="227651" cy="28453"/>
            </a:xfrm>
            <a:custGeom>
              <a:rect b="b" l="l" r="r" t="t"/>
              <a:pathLst>
                <a:path extrusionOk="0" h="1083" w="8665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2175237" y="2549191"/>
              <a:ext cx="14975" cy="11849"/>
            </a:xfrm>
            <a:custGeom>
              <a:rect b="b" l="l" r="r" t="t"/>
              <a:pathLst>
                <a:path extrusionOk="0" h="451" w="57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725" name="Google Shape;725;p26"/>
          <p:cNvSpPr txBox="1"/>
          <p:nvPr>
            <p:ph idx="8" type="subTitle"/>
          </p:nvPr>
        </p:nvSpPr>
        <p:spPr>
          <a:xfrm>
            <a:off x="2590300" y="3667543"/>
            <a:ext cx="19419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dos Funcionários Mais Bem Pagos</a:t>
            </a:r>
            <a:endParaRPr/>
          </a:p>
        </p:txBody>
      </p:sp>
      <p:sp>
        <p:nvSpPr>
          <p:cNvPr id="726" name="Google Shape;726;p26"/>
          <p:cNvSpPr txBox="1"/>
          <p:nvPr>
            <p:ph idx="9" type="subTitle"/>
          </p:nvPr>
        </p:nvSpPr>
        <p:spPr>
          <a:xfrm>
            <a:off x="6790736" y="3667643"/>
            <a:ext cx="19419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de Salário Médio por Departamento e Cidade</a:t>
            </a:r>
            <a:endParaRPr/>
          </a:p>
        </p:txBody>
      </p:sp>
      <p:sp>
        <p:nvSpPr>
          <p:cNvPr id="727" name="Google Shape;727;p26"/>
          <p:cNvSpPr txBox="1"/>
          <p:nvPr>
            <p:ph idx="14" type="subTitle"/>
          </p:nvPr>
        </p:nvSpPr>
        <p:spPr>
          <a:xfrm>
            <a:off x="4572000" y="3414845"/>
            <a:ext cx="1941900" cy="2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07</a:t>
            </a:r>
            <a:endParaRPr sz="1300"/>
          </a:p>
        </p:txBody>
      </p:sp>
      <p:sp>
        <p:nvSpPr>
          <p:cNvPr id="728" name="Google Shape;728;p26"/>
          <p:cNvSpPr txBox="1"/>
          <p:nvPr>
            <p:ph idx="15" type="subTitle"/>
          </p:nvPr>
        </p:nvSpPr>
        <p:spPr>
          <a:xfrm>
            <a:off x="6790736" y="3414845"/>
            <a:ext cx="1941900" cy="2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08</a:t>
            </a:r>
            <a:endParaRPr sz="1300"/>
          </a:p>
        </p:txBody>
      </p:sp>
      <p:sp>
        <p:nvSpPr>
          <p:cNvPr id="729" name="Google Shape;729;p26"/>
          <p:cNvSpPr txBox="1"/>
          <p:nvPr>
            <p:ph idx="5" type="subTitle"/>
          </p:nvPr>
        </p:nvSpPr>
        <p:spPr>
          <a:xfrm>
            <a:off x="4572000" y="2025604"/>
            <a:ext cx="1941900" cy="2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03</a:t>
            </a:r>
            <a:endParaRPr sz="1300"/>
          </a:p>
        </p:txBody>
      </p:sp>
      <p:sp>
        <p:nvSpPr>
          <p:cNvPr id="730" name="Google Shape;730;p26"/>
          <p:cNvSpPr txBox="1"/>
          <p:nvPr>
            <p:ph idx="6" type="subTitle"/>
          </p:nvPr>
        </p:nvSpPr>
        <p:spPr>
          <a:xfrm>
            <a:off x="6790736" y="2025604"/>
            <a:ext cx="1941900" cy="2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04</a:t>
            </a:r>
            <a:endParaRPr sz="1300"/>
          </a:p>
        </p:txBody>
      </p:sp>
      <p:sp>
        <p:nvSpPr>
          <p:cNvPr id="731" name="Google Shape;731;p26"/>
          <p:cNvSpPr txBox="1"/>
          <p:nvPr>
            <p:ph idx="3" type="subTitle"/>
          </p:nvPr>
        </p:nvSpPr>
        <p:spPr>
          <a:xfrm>
            <a:off x="6790736" y="2278403"/>
            <a:ext cx="19419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de Empregados Cujo Nome Inicia com a Letra “J”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6"/>
          <p:cNvSpPr txBox="1"/>
          <p:nvPr>
            <p:ph idx="2" type="subTitle"/>
          </p:nvPr>
        </p:nvSpPr>
        <p:spPr>
          <a:xfrm>
            <a:off x="4572000" y="2278403"/>
            <a:ext cx="19419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Geral do Conteúdo da Base de Dados</a:t>
            </a:r>
            <a:endParaRPr/>
          </a:p>
        </p:txBody>
      </p:sp>
      <p:grpSp>
        <p:nvGrpSpPr>
          <p:cNvPr id="733" name="Google Shape;733;p26"/>
          <p:cNvGrpSpPr/>
          <p:nvPr/>
        </p:nvGrpSpPr>
        <p:grpSpPr>
          <a:xfrm>
            <a:off x="5388270" y="1704624"/>
            <a:ext cx="309950" cy="282813"/>
            <a:chOff x="1989911" y="2306065"/>
            <a:chExt cx="387099" cy="353207"/>
          </a:xfrm>
        </p:grpSpPr>
        <p:sp>
          <p:nvSpPr>
            <p:cNvPr id="734" name="Google Shape;734;p26"/>
            <p:cNvSpPr/>
            <p:nvPr/>
          </p:nvSpPr>
          <p:spPr>
            <a:xfrm>
              <a:off x="2110003" y="2555181"/>
              <a:ext cx="146916" cy="88775"/>
            </a:xfrm>
            <a:custGeom>
              <a:rect b="b" l="l" r="r" t="t"/>
              <a:pathLst>
                <a:path extrusionOk="0" h="3379" w="5592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2110003" y="2555181"/>
              <a:ext cx="137615" cy="81681"/>
            </a:xfrm>
            <a:custGeom>
              <a:rect b="b" l="l" r="r" t="t"/>
              <a:pathLst>
                <a:path extrusionOk="0" h="3109" w="5238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1989911" y="2306065"/>
              <a:ext cx="387099" cy="275021"/>
            </a:xfrm>
            <a:custGeom>
              <a:rect b="b" l="l" r="r" t="t"/>
              <a:pathLst>
                <a:path extrusionOk="0" h="10468" w="14734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2021438" y="2337723"/>
              <a:ext cx="324045" cy="193628"/>
            </a:xfrm>
            <a:custGeom>
              <a:rect b="b" l="l" r="r" t="t"/>
              <a:pathLst>
                <a:path extrusionOk="0" h="7370" w="12334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2327224" y="2337776"/>
              <a:ext cx="18259" cy="193576"/>
            </a:xfrm>
            <a:custGeom>
              <a:rect b="b" l="l" r="r" t="t"/>
              <a:pathLst>
                <a:path extrusionOk="0" h="7368" w="695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2069543" y="2630819"/>
              <a:ext cx="227651" cy="28453"/>
            </a:xfrm>
            <a:custGeom>
              <a:rect b="b" l="l" r="r" t="t"/>
              <a:pathLst>
                <a:path extrusionOk="0" h="1083" w="8665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2175237" y="2549191"/>
              <a:ext cx="14975" cy="11849"/>
            </a:xfrm>
            <a:custGeom>
              <a:rect b="b" l="l" r="r" t="t"/>
              <a:pathLst>
                <a:path extrusionOk="0" h="451" w="57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741" name="Google Shape;741;p26"/>
          <p:cNvGrpSpPr/>
          <p:nvPr/>
        </p:nvGrpSpPr>
        <p:grpSpPr>
          <a:xfrm>
            <a:off x="7599917" y="1704524"/>
            <a:ext cx="309950" cy="282813"/>
            <a:chOff x="1989911" y="2306065"/>
            <a:chExt cx="387099" cy="353207"/>
          </a:xfrm>
        </p:grpSpPr>
        <p:sp>
          <p:nvSpPr>
            <p:cNvPr id="742" name="Google Shape;742;p26"/>
            <p:cNvSpPr/>
            <p:nvPr/>
          </p:nvSpPr>
          <p:spPr>
            <a:xfrm>
              <a:off x="2110003" y="2555181"/>
              <a:ext cx="146916" cy="88775"/>
            </a:xfrm>
            <a:custGeom>
              <a:rect b="b" l="l" r="r" t="t"/>
              <a:pathLst>
                <a:path extrusionOk="0" h="3379" w="5592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2110003" y="2555181"/>
              <a:ext cx="137615" cy="81681"/>
            </a:xfrm>
            <a:custGeom>
              <a:rect b="b" l="l" r="r" t="t"/>
              <a:pathLst>
                <a:path extrusionOk="0" h="3109" w="5238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1989911" y="2306065"/>
              <a:ext cx="387099" cy="275021"/>
            </a:xfrm>
            <a:custGeom>
              <a:rect b="b" l="l" r="r" t="t"/>
              <a:pathLst>
                <a:path extrusionOk="0" h="10468" w="14734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2021438" y="2337723"/>
              <a:ext cx="324045" cy="193628"/>
            </a:xfrm>
            <a:custGeom>
              <a:rect b="b" l="l" r="r" t="t"/>
              <a:pathLst>
                <a:path extrusionOk="0" h="7370" w="12334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2327224" y="2337776"/>
              <a:ext cx="18259" cy="193576"/>
            </a:xfrm>
            <a:custGeom>
              <a:rect b="b" l="l" r="r" t="t"/>
              <a:pathLst>
                <a:path extrusionOk="0" h="7368" w="695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2069543" y="2630819"/>
              <a:ext cx="227651" cy="28453"/>
            </a:xfrm>
            <a:custGeom>
              <a:rect b="b" l="l" r="r" t="t"/>
              <a:pathLst>
                <a:path extrusionOk="0" h="1083" w="8665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2175237" y="2549191"/>
              <a:ext cx="14975" cy="11849"/>
            </a:xfrm>
            <a:custGeom>
              <a:rect b="b" l="l" r="r" t="t"/>
              <a:pathLst>
                <a:path extrusionOk="0" h="451" w="57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749" name="Google Shape;749;p26"/>
          <p:cNvGrpSpPr/>
          <p:nvPr/>
        </p:nvGrpSpPr>
        <p:grpSpPr>
          <a:xfrm>
            <a:off x="5388270" y="3063476"/>
            <a:ext cx="309950" cy="282813"/>
            <a:chOff x="1989911" y="2306065"/>
            <a:chExt cx="387099" cy="353207"/>
          </a:xfrm>
        </p:grpSpPr>
        <p:sp>
          <p:nvSpPr>
            <p:cNvPr id="750" name="Google Shape;750;p26"/>
            <p:cNvSpPr/>
            <p:nvPr/>
          </p:nvSpPr>
          <p:spPr>
            <a:xfrm>
              <a:off x="2110003" y="2555181"/>
              <a:ext cx="146916" cy="88775"/>
            </a:xfrm>
            <a:custGeom>
              <a:rect b="b" l="l" r="r" t="t"/>
              <a:pathLst>
                <a:path extrusionOk="0" h="3379" w="5592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2110003" y="2555181"/>
              <a:ext cx="137615" cy="81681"/>
            </a:xfrm>
            <a:custGeom>
              <a:rect b="b" l="l" r="r" t="t"/>
              <a:pathLst>
                <a:path extrusionOk="0" h="3109" w="5238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1989911" y="2306065"/>
              <a:ext cx="387099" cy="275021"/>
            </a:xfrm>
            <a:custGeom>
              <a:rect b="b" l="l" r="r" t="t"/>
              <a:pathLst>
                <a:path extrusionOk="0" h="10468" w="14734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2021438" y="2337723"/>
              <a:ext cx="324045" cy="193628"/>
            </a:xfrm>
            <a:custGeom>
              <a:rect b="b" l="l" r="r" t="t"/>
              <a:pathLst>
                <a:path extrusionOk="0" h="7370" w="12334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2327224" y="2337776"/>
              <a:ext cx="18259" cy="193576"/>
            </a:xfrm>
            <a:custGeom>
              <a:rect b="b" l="l" r="r" t="t"/>
              <a:pathLst>
                <a:path extrusionOk="0" h="7368" w="695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2069543" y="2630819"/>
              <a:ext cx="227651" cy="28453"/>
            </a:xfrm>
            <a:custGeom>
              <a:rect b="b" l="l" r="r" t="t"/>
              <a:pathLst>
                <a:path extrusionOk="0" h="1083" w="8665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2175237" y="2549191"/>
              <a:ext cx="14975" cy="11849"/>
            </a:xfrm>
            <a:custGeom>
              <a:rect b="b" l="l" r="r" t="t"/>
              <a:pathLst>
                <a:path extrusionOk="0" h="451" w="57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757" name="Google Shape;757;p26"/>
          <p:cNvGrpSpPr/>
          <p:nvPr/>
        </p:nvGrpSpPr>
        <p:grpSpPr>
          <a:xfrm>
            <a:off x="7606993" y="3063476"/>
            <a:ext cx="309950" cy="282813"/>
            <a:chOff x="1989911" y="2306065"/>
            <a:chExt cx="387099" cy="353207"/>
          </a:xfrm>
        </p:grpSpPr>
        <p:sp>
          <p:nvSpPr>
            <p:cNvPr id="758" name="Google Shape;758;p26"/>
            <p:cNvSpPr/>
            <p:nvPr/>
          </p:nvSpPr>
          <p:spPr>
            <a:xfrm>
              <a:off x="2110003" y="2555181"/>
              <a:ext cx="146916" cy="88775"/>
            </a:xfrm>
            <a:custGeom>
              <a:rect b="b" l="l" r="r" t="t"/>
              <a:pathLst>
                <a:path extrusionOk="0" h="3379" w="5592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2110003" y="2555181"/>
              <a:ext cx="137615" cy="81681"/>
            </a:xfrm>
            <a:custGeom>
              <a:rect b="b" l="l" r="r" t="t"/>
              <a:pathLst>
                <a:path extrusionOk="0" h="3109" w="5238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1989911" y="2306065"/>
              <a:ext cx="387099" cy="275021"/>
            </a:xfrm>
            <a:custGeom>
              <a:rect b="b" l="l" r="r" t="t"/>
              <a:pathLst>
                <a:path extrusionOk="0" h="10468" w="14734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2021438" y="2337723"/>
              <a:ext cx="324045" cy="193628"/>
            </a:xfrm>
            <a:custGeom>
              <a:rect b="b" l="l" r="r" t="t"/>
              <a:pathLst>
                <a:path extrusionOk="0" h="7370" w="12334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2327224" y="2337776"/>
              <a:ext cx="18259" cy="193576"/>
            </a:xfrm>
            <a:custGeom>
              <a:rect b="b" l="l" r="r" t="t"/>
              <a:pathLst>
                <a:path extrusionOk="0" h="7368" w="695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2069543" y="2630819"/>
              <a:ext cx="227651" cy="28453"/>
            </a:xfrm>
            <a:custGeom>
              <a:rect b="b" l="l" r="r" t="t"/>
              <a:pathLst>
                <a:path extrusionOk="0" h="1083" w="8665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2175237" y="2549191"/>
              <a:ext cx="14975" cy="11849"/>
            </a:xfrm>
            <a:custGeom>
              <a:rect b="b" l="l" r="r" t="t"/>
              <a:pathLst>
                <a:path extrusionOk="0" h="451" w="57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9" name="Google Shape;769;p27"/>
          <p:cNvCxnSpPr/>
          <p:nvPr/>
        </p:nvCxnSpPr>
        <p:spPr>
          <a:xfrm>
            <a:off x="1357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27"/>
          <p:cNvSpPr txBox="1"/>
          <p:nvPr>
            <p:ph type="ctrTitle"/>
          </p:nvPr>
        </p:nvSpPr>
        <p:spPr>
          <a:xfrm>
            <a:off x="939750" y="290600"/>
            <a:ext cx="8204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1 - Lista de Cidades por Departamento </a:t>
            </a:r>
            <a:endParaRPr/>
          </a:p>
        </p:txBody>
      </p:sp>
      <p:grpSp>
        <p:nvGrpSpPr>
          <p:cNvPr id="771" name="Google Shape;771;p27"/>
          <p:cNvGrpSpPr/>
          <p:nvPr/>
        </p:nvGrpSpPr>
        <p:grpSpPr>
          <a:xfrm>
            <a:off x="1692785" y="4103194"/>
            <a:ext cx="946979" cy="775056"/>
            <a:chOff x="4370168" y="1690503"/>
            <a:chExt cx="869027" cy="711256"/>
          </a:xfrm>
        </p:grpSpPr>
        <p:sp>
          <p:nvSpPr>
            <p:cNvPr id="772" name="Google Shape;772;p27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4800256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4370168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27"/>
          <p:cNvGrpSpPr/>
          <p:nvPr/>
        </p:nvGrpSpPr>
        <p:grpSpPr>
          <a:xfrm>
            <a:off x="4864961" y="4107329"/>
            <a:ext cx="947741" cy="772988"/>
            <a:chOff x="4368768" y="1694298"/>
            <a:chExt cx="869727" cy="709359"/>
          </a:xfrm>
        </p:grpSpPr>
        <p:sp>
          <p:nvSpPr>
            <p:cNvPr id="776" name="Google Shape;776;p27"/>
            <p:cNvSpPr/>
            <p:nvPr/>
          </p:nvSpPr>
          <p:spPr>
            <a:xfrm>
              <a:off x="4368768" y="1694298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4802165" y="1939017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4370734" y="1939017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27"/>
          <p:cNvGrpSpPr/>
          <p:nvPr/>
        </p:nvGrpSpPr>
        <p:grpSpPr>
          <a:xfrm>
            <a:off x="8040728" y="4103194"/>
            <a:ext cx="946436" cy="775056"/>
            <a:chOff x="4370666" y="1690503"/>
            <a:chExt cx="868529" cy="711256"/>
          </a:xfrm>
        </p:grpSpPr>
        <p:sp>
          <p:nvSpPr>
            <p:cNvPr id="780" name="Google Shape;780;p27"/>
            <p:cNvSpPr/>
            <p:nvPr/>
          </p:nvSpPr>
          <p:spPr>
            <a:xfrm>
              <a:off x="4370666" y="1690503"/>
              <a:ext cx="868529" cy="494888"/>
            </a:xfrm>
            <a:custGeom>
              <a:rect b="b" l="l" r="r" t="t"/>
              <a:pathLst>
                <a:path extrusionOk="0" h="9947" w="17457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4802165" y="1937120"/>
              <a:ext cx="436329" cy="464639"/>
            </a:xfrm>
            <a:custGeom>
              <a:rect b="b" l="l" r="r" t="t"/>
              <a:pathLst>
                <a:path extrusionOk="0" h="9339" w="877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4372065" y="1937120"/>
              <a:ext cx="432598" cy="464639"/>
            </a:xfrm>
            <a:custGeom>
              <a:rect b="b" l="l" r="r" t="t"/>
              <a:pathLst>
                <a:path extrusionOk="0" h="9339" w="8695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27"/>
          <p:cNvSpPr txBox="1"/>
          <p:nvPr>
            <p:ph idx="4294967295" type="subTitle"/>
          </p:nvPr>
        </p:nvSpPr>
        <p:spPr>
          <a:xfrm>
            <a:off x="174538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Oracle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84" name="Google Shape;784;p27"/>
          <p:cNvSpPr txBox="1"/>
          <p:nvPr>
            <p:ph idx="4294967295" type="subTitle"/>
          </p:nvPr>
        </p:nvSpPr>
        <p:spPr>
          <a:xfrm>
            <a:off x="0" y="1626850"/>
            <a:ext cx="26334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 distinct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city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departments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locations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locations.location_id = departments.location_id;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5" name="Google Shape;785;p27"/>
          <p:cNvSpPr txBox="1"/>
          <p:nvPr>
            <p:ph idx="4294967295" type="subTitle"/>
          </p:nvPr>
        </p:nvSpPr>
        <p:spPr>
          <a:xfrm>
            <a:off x="3340945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mongo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86" name="Google Shape;786;p27"/>
          <p:cNvSpPr txBox="1"/>
          <p:nvPr>
            <p:ph idx="4294967295" type="subTitle"/>
          </p:nvPr>
        </p:nvSpPr>
        <p:spPr>
          <a:xfrm>
            <a:off x="26461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db.departments.distinct(</a:t>
            </a:r>
            <a:r>
              <a:rPr lang="en" sz="9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"location.city"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</a:endParaRPr>
          </a:p>
        </p:txBody>
      </p:sp>
      <p:sp>
        <p:nvSpPr>
          <p:cNvPr id="787" name="Google Shape;787;p27"/>
          <p:cNvSpPr txBox="1"/>
          <p:nvPr>
            <p:ph idx="4294967295" type="subTitle"/>
          </p:nvPr>
        </p:nvSpPr>
        <p:spPr>
          <a:xfrm>
            <a:off x="6507352" y="1115325"/>
            <a:ext cx="23961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Query neo4j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88" name="Google Shape;788;p27"/>
          <p:cNvSpPr txBox="1"/>
          <p:nvPr>
            <p:ph idx="4294967295" type="subTitle"/>
          </p:nvPr>
        </p:nvSpPr>
        <p:spPr>
          <a:xfrm>
            <a:off x="5819825" y="1626850"/>
            <a:ext cx="3164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(d:Department) -[r:SEDIADO_EM]-&gt; (l:Location) 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DISTINCT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l.city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City, count(r) </a:t>
            </a:r>
            <a:r>
              <a:rPr lang="en" sz="9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Number</a:t>
            </a:r>
            <a:endParaRPr sz="9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89" name="Google Shape;7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731" y="3589699"/>
            <a:ext cx="1136682" cy="7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7"/>
          <p:cNvPicPr preferRelativeResize="0"/>
          <p:nvPr/>
        </p:nvPicPr>
        <p:blipFill rotWithShape="1">
          <a:blip r:embed="rId4">
            <a:alphaModFix/>
          </a:blip>
          <a:srcRect b="16884" l="0" r="0" t="16877"/>
          <a:stretch/>
        </p:blipFill>
        <p:spPr>
          <a:xfrm>
            <a:off x="4477875" y="3500575"/>
            <a:ext cx="1341950" cy="7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650" y="3740572"/>
            <a:ext cx="1062200" cy="55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2" name="Google Shape;792;p27"/>
          <p:cNvCxnSpPr/>
          <p:nvPr/>
        </p:nvCxnSpPr>
        <p:spPr>
          <a:xfrm rot="10800000">
            <a:off x="5819826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27"/>
          <p:cNvCxnSpPr/>
          <p:nvPr/>
        </p:nvCxnSpPr>
        <p:spPr>
          <a:xfrm rot="10800000">
            <a:off x="8977237" y="1320328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27"/>
          <p:cNvCxnSpPr/>
          <p:nvPr/>
        </p:nvCxnSpPr>
        <p:spPr>
          <a:xfrm rot="10800000">
            <a:off x="2646134" y="1320320"/>
            <a:ext cx="0" cy="32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27"/>
          <p:cNvCxnSpPr/>
          <p:nvPr/>
        </p:nvCxnSpPr>
        <p:spPr>
          <a:xfrm>
            <a:off x="2633345" y="4595701"/>
            <a:ext cx="23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27"/>
          <p:cNvCxnSpPr/>
          <p:nvPr/>
        </p:nvCxnSpPr>
        <p:spPr>
          <a:xfrm>
            <a:off x="5810978" y="4597782"/>
            <a:ext cx="230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